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6" r:id="rId19"/>
  </p:sldIdLst>
  <p:sldSz cx="9144000" cy="5143500" type="screen16x9"/>
  <p:notesSz cx="6858000" cy="9144000"/>
  <p:embeddedFontLst>
    <p:embeddedFont>
      <p:font typeface="Chocogirl" pitchFamily="82" charset="0"/>
      <p:regular r:id="rId20"/>
    </p:embeddedFont>
    <p:embeddedFont>
      <p:font typeface="Adana script" pitchFamily="2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20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3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4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0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6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6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3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6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3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8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F5CA-8F9F-409D-B191-1021758444B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0F36-5A2D-42F7-B154-FA908860AD3E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Зимний фон со снежинками. | Премиум векторы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5"/>
          <a:stretch/>
        </p:blipFill>
        <p:spPr bwMode="auto">
          <a:xfrm flipV="1">
            <a:off x="13345" y="3448"/>
            <a:ext cx="9163134" cy="51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3345" y="3448"/>
            <a:ext cx="9163134" cy="5140052"/>
          </a:xfrm>
          <a:prstGeom prst="frame">
            <a:avLst>
              <a:gd name="adj1" fmla="val 1567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3345" y="490356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Adana script" pitchFamily="2" charset="0"/>
              </a:rPr>
              <a:t>КАД</a:t>
            </a:r>
            <a:endParaRPr lang="ru-RU" sz="900" dirty="0">
              <a:solidFill>
                <a:schemeClr val="accent1">
                  <a:lumMod val="75000"/>
                </a:schemeClr>
              </a:solidFill>
              <a:latin typeface="Adan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0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free-vector/winter-background-with-snowflakes_325231-92.jpg" TargetMode="External"/><Relationship Id="rId2" Type="http://schemas.openxmlformats.org/officeDocument/2006/relationships/hyperlink" Target="https://lh3.googleusercontent.com/proxy/Riq3NHKmeTv0uZ20ZuBswR04c9JJ0_ewHPISFGt68fP378ip3kwBF9hKfk3izRIwxi4qe6gCpPd7tYYUvBedGsFG0J5m2ypQmU_EhFceN6Wxth-ID9-TTFJ9ZfovgmDrpWgD8I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.pinimg.com/originals/f9/b7/5c/f9b75c729d5dab8e5513d1affa0591cc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749425" y="428625"/>
            <a:ext cx="5645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250" dirty="0">
                <a:solidFill>
                  <a:srgbClr val="0070C0"/>
                </a:solidFill>
              </a:rPr>
              <a:t>Интерактивный тренажёр-раскраска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07504" y="1227557"/>
            <a:ext cx="90364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cogirl" pitchFamily="82" charset="0"/>
              </a:rPr>
              <a:t>Прибавление и </a:t>
            </a:r>
            <a:r>
              <a:rPr lang="ru-RU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cogirl" pitchFamily="82" charset="0"/>
              </a:rPr>
              <a:t>вычитание 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cogirl" pitchFamily="82" charset="0"/>
              </a:rPr>
              <a:t>чисел 1, 2, 3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ocogirl" pitchFamily="82" charset="0"/>
            </a:endParaRPr>
          </a:p>
        </p:txBody>
      </p:sp>
      <p:sp>
        <p:nvSpPr>
          <p:cNvPr id="4" name="Прямоугольник 41"/>
          <p:cNvSpPr>
            <a:spLocks noChangeArrowheads="1"/>
          </p:cNvSpPr>
          <p:nvPr/>
        </p:nvSpPr>
        <p:spPr bwMode="auto">
          <a:xfrm>
            <a:off x="2428875" y="4214813"/>
            <a:ext cx="457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Автор работы: Коваль Анна Дмитриевна</a:t>
            </a:r>
          </a:p>
          <a:p>
            <a:pPr algn="ctr"/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учитель начальных классов </a:t>
            </a:r>
          </a:p>
          <a:p>
            <a:pPr algn="ctr"/>
            <a:r>
              <a:rPr lang="ru-RU" sz="1400">
                <a:solidFill>
                  <a:srgbClr val="0070C0"/>
                </a:solidFill>
                <a:latin typeface="Calibri" pitchFamily="34" charset="0"/>
              </a:rPr>
              <a:t>МБОУ «СОШ» с. Койгородок Республика Коми</a:t>
            </a: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879812" y="2243708"/>
            <a:ext cx="33843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250" dirty="0">
                <a:solidFill>
                  <a:srgbClr val="0070C0"/>
                </a:solidFill>
              </a:rPr>
              <a:t>М</a:t>
            </a:r>
            <a:r>
              <a:rPr lang="ru-RU" sz="2000" b="1" spc="250" dirty="0" smtClean="0">
                <a:solidFill>
                  <a:srgbClr val="0070C0"/>
                </a:solidFill>
              </a:rPr>
              <a:t>атематика</a:t>
            </a:r>
            <a:endParaRPr lang="ru-RU" sz="2000" b="1" spc="250" dirty="0">
              <a:solidFill>
                <a:srgbClr val="0070C0"/>
              </a:solidFill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3275856" y="2843783"/>
            <a:ext cx="259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250" dirty="0" smtClean="0">
                <a:solidFill>
                  <a:srgbClr val="0070C0"/>
                </a:solidFill>
              </a:rPr>
              <a:t> 1 класс</a:t>
            </a:r>
            <a:endParaRPr lang="ru-RU" sz="2000" b="1" spc="250" dirty="0">
              <a:solidFill>
                <a:srgbClr val="0070C0"/>
              </a:solidFill>
            </a:endParaRPr>
          </a:p>
        </p:txBody>
      </p:sp>
      <p:pic>
        <p:nvPicPr>
          <p:cNvPr id="3076" name="Picture 4" descr="Елка#елочка#ель#клипарт#clipart | Christmas tree clipart, Christmas images,  Christmas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35" y="1920026"/>
            <a:ext cx="2016224" cy="31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0" cy="424846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5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1 – 3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6620009" y="3282293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914" y="1854079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186062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304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0" cy="424846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8</a:t>
            </a:r>
            <a:r>
              <a:rPr lang="ru-RU" sz="6000" b="1" dirty="0" smtClean="0">
                <a:solidFill>
                  <a:srgbClr val="0070C0"/>
                </a:solidFill>
              </a:rPr>
              <a:t> – 1 + 2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5508104" y="186062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914" y="186062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79" cy="424846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4</a:t>
            </a:r>
            <a:r>
              <a:rPr lang="ru-RU" sz="6000" b="1" dirty="0" smtClean="0">
                <a:solidFill>
                  <a:srgbClr val="0070C0"/>
                </a:solidFill>
              </a:rPr>
              <a:t> – 4 + 3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7731914" y="1858590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1858590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872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79" cy="424846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3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5</a:t>
            </a:r>
            <a:r>
              <a:rPr lang="ru-RU" sz="6000" b="1" dirty="0" smtClean="0">
                <a:solidFill>
                  <a:srgbClr val="0070C0"/>
                </a:solidFill>
              </a:rPr>
              <a:t> + 1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5508104" y="187874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914" y="187874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7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78" cy="424846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9</a:t>
            </a:r>
            <a:r>
              <a:rPr lang="ru-RU" sz="6000" b="1" dirty="0" smtClean="0">
                <a:solidFill>
                  <a:srgbClr val="0070C0"/>
                </a:solidFill>
              </a:rPr>
              <a:t> – 3 – 3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6620009" y="328229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914" y="187870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87870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4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78" cy="424846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5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0</a:t>
            </a:r>
            <a:r>
              <a:rPr lang="ru-RU" sz="6000" b="1" dirty="0" smtClean="0">
                <a:solidFill>
                  <a:srgbClr val="0070C0"/>
                </a:solidFill>
              </a:rPr>
              <a:t> – 3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6620009" y="328883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8249" y="1878232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4439" y="1878232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77" cy="424846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7 – 3 + 1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7731914" y="187870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87870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34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77" cy="424846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1131590"/>
            <a:ext cx="403244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ocogirl" pitchFamily="82" charset="0"/>
              </a:rPr>
              <a:t>С наступающим Новым годом!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ocogir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2914661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https://lh3.googleusercontent.com/proxy/Riq3NHKmeTv0uZ20ZuBswR04c9JJ0_ewHPISFGt68fP378ip3kwBF9hKfk3izRIwxi4qe6gCpPd7tYYUvBedGsFG0J5m2ypQmU_EhFceN6Wxth-ID9-TTFJ9ZfovgmDrpWgD8Ik</a:t>
            </a:r>
            <a:r>
              <a:rPr lang="ru-RU" sz="1400" dirty="0" smtClean="0"/>
              <a:t> картинка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2284446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https://image.freepik.com/free-vector/winter-background-with-snowflakes_325231-92.jpg</a:t>
            </a:r>
            <a:r>
              <a:rPr lang="ru-RU" sz="1400" dirty="0" smtClean="0"/>
              <a:t> фон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1654230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https://i.pinimg.com/originals/f9/b7/5c/f9b75c729d5dab8e5513d1affa0591cc.png</a:t>
            </a:r>
            <a:r>
              <a:rPr lang="ru-RU" sz="1400" dirty="0" smtClean="0"/>
              <a:t> ёлочка</a:t>
            </a:r>
            <a:endParaRPr lang="ru-RU" sz="1400" dirty="0"/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395536" y="611535"/>
            <a:ext cx="33843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spc="250" dirty="0" smtClean="0">
                <a:solidFill>
                  <a:srgbClr val="0070C0"/>
                </a:solidFill>
              </a:rPr>
              <a:t>Источники:</a:t>
            </a:r>
            <a:endParaRPr lang="ru-RU" sz="2000" b="1" spc="2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ська\Desktop\раскрас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579"/>
            <a:ext cx="4589284" cy="424847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6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3 – 2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5508104" y="1851849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1914" y="1851849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0009" y="3276739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684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3" cy="424847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4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1</a:t>
            </a:r>
            <a:r>
              <a:rPr lang="ru-RU" sz="6000" b="1" dirty="0" smtClean="0">
                <a:solidFill>
                  <a:srgbClr val="0070C0"/>
                </a:solidFill>
              </a:rPr>
              <a:t> + 2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6620009" y="3288837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1914" y="1864236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864236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91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3" cy="424847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</a:t>
            </a:r>
            <a:r>
              <a:rPr lang="ru-RU" sz="6000" b="1" dirty="0">
                <a:solidFill>
                  <a:srgbClr val="0070C0"/>
                </a:solidFill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</a:rPr>
              <a:t>– 3 – 4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5508104" y="186062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1914" y="1878707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0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2" cy="424847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5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3 – 2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7731914" y="1878707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186062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2" cy="424847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1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3 – 4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6620009" y="3280428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1914" y="1883653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852214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1" cy="424847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6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1</a:t>
            </a:r>
            <a:r>
              <a:rPr lang="ru-RU" sz="6000" b="1" dirty="0" smtClean="0">
                <a:solidFill>
                  <a:srgbClr val="0070C0"/>
                </a:solidFill>
              </a:rPr>
              <a:t> – 3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7731914" y="1858826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1858826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804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1" cy="424846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4 </a:t>
            </a:r>
            <a:r>
              <a:rPr lang="ru-RU" sz="6000" b="1" dirty="0">
                <a:solidFill>
                  <a:srgbClr val="0070C0"/>
                </a:solidFill>
              </a:rPr>
              <a:t>+</a:t>
            </a:r>
            <a:r>
              <a:rPr lang="ru-RU" sz="6000" b="1" dirty="0" smtClean="0">
                <a:solidFill>
                  <a:srgbClr val="0070C0"/>
                </a:solidFill>
              </a:rPr>
              <a:t> 3 – 7 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5508104" y="1878707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0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2402" y="186062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8579"/>
            <a:ext cx="4589281" cy="424846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68579"/>
            <a:ext cx="3168352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6</a:t>
            </a:r>
            <a:r>
              <a:rPr lang="ru-RU" sz="6000" b="1" dirty="0" smtClean="0">
                <a:solidFill>
                  <a:srgbClr val="0070C0"/>
                </a:solidFill>
              </a:rPr>
              <a:t> – 2 + 0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6620009" y="3288835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914" y="1860621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0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878706"/>
            <a:ext cx="944542" cy="1428214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172</Words>
  <Application>Microsoft Office PowerPoint</Application>
  <PresentationFormat>Экран (16:9)</PresentationFormat>
  <Paragraphs>72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Chocogirl</vt:lpstr>
      <vt:lpstr>Adana script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Коваль</dc:creator>
  <cp:lastModifiedBy>Анна Коваль</cp:lastModifiedBy>
  <cp:revision>20</cp:revision>
  <dcterms:created xsi:type="dcterms:W3CDTF">2020-12-20T19:17:49Z</dcterms:created>
  <dcterms:modified xsi:type="dcterms:W3CDTF">2020-12-22T14:09:11Z</dcterms:modified>
</cp:coreProperties>
</file>