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6"/>
  </p:notesMasterIdLst>
  <p:sldIdLst>
    <p:sldId id="256" r:id="rId2"/>
    <p:sldId id="261" r:id="rId3"/>
    <p:sldId id="258" r:id="rId4"/>
    <p:sldId id="268" r:id="rId5"/>
    <p:sldId id="266" r:id="rId6"/>
    <p:sldId id="312" r:id="rId7"/>
    <p:sldId id="259" r:id="rId8"/>
    <p:sldId id="313" r:id="rId9"/>
    <p:sldId id="314" r:id="rId10"/>
    <p:sldId id="315" r:id="rId11"/>
    <p:sldId id="263" r:id="rId12"/>
    <p:sldId id="276" r:id="rId13"/>
    <p:sldId id="264" r:id="rId14"/>
    <p:sldId id="262" r:id="rId15"/>
  </p:sldIdLst>
  <p:sldSz cx="9144000" cy="5143500" type="screen16x9"/>
  <p:notesSz cx="6858000" cy="9144000"/>
  <p:embeddedFontLst>
    <p:embeddedFont>
      <p:font typeface="Anton" charset="0"/>
      <p:regular r:id="rId17"/>
    </p:embeddedFont>
    <p:embeddedFont>
      <p:font typeface="Arial Black" pitchFamily="34" charset="0"/>
      <p:bold r:id="rId18"/>
    </p:embeddedFont>
    <p:embeddedFont>
      <p:font typeface="Open Sans" charset="0"/>
      <p:regular r:id="rId19"/>
      <p:bold r:id="rId20"/>
      <p:italic r:id="rId21"/>
      <p:boldItalic r:id="rId22"/>
    </p:embeddedFont>
    <p:embeddedFont>
      <p:font typeface="Lato" charset="0"/>
      <p:regular r:id="rId23"/>
      <p:bold r:id="rId24"/>
      <p:italic r:id="rId25"/>
      <p:boldItalic r:id="rId26"/>
    </p:embeddedFont>
    <p:embeddedFont>
      <p:font typeface="Open Sans Medium" charset="0"/>
      <p:regular r:id="rId27"/>
      <p:bold r:id="rId28"/>
      <p:italic r:id="rId29"/>
      <p:boldItalic r:id="rId30"/>
    </p:embeddedFont>
    <p:embeddedFont>
      <p:font typeface="Roboto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AC74623-25B8-4AA7-B571-1F13955D4034}">
  <a:tblStyle styleId="{4AC74623-25B8-4AA7-B571-1F13955D403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65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08184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97767bb796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97767bb796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a1242414e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a1242414e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1450" y="147600"/>
            <a:ext cx="8861100" cy="4848300"/>
          </a:xfrm>
          <a:prstGeom prst="roundRect">
            <a:avLst>
              <a:gd name="adj" fmla="val 495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19188" y="883625"/>
            <a:ext cx="6203400" cy="23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95388" y="3389275"/>
            <a:ext cx="4132800" cy="4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 1">
  <p:cSld name="CUSTOM_1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subTitle" idx="1"/>
          </p:nvPr>
        </p:nvSpPr>
        <p:spPr>
          <a:xfrm>
            <a:off x="796299" y="2309312"/>
            <a:ext cx="2272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subTitle" idx="2"/>
          </p:nvPr>
        </p:nvSpPr>
        <p:spPr>
          <a:xfrm>
            <a:off x="3435776" y="2309312"/>
            <a:ext cx="2272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subTitle" idx="3"/>
          </p:nvPr>
        </p:nvSpPr>
        <p:spPr>
          <a:xfrm>
            <a:off x="6075254" y="2309312"/>
            <a:ext cx="2272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4"/>
          </p:nvPr>
        </p:nvSpPr>
        <p:spPr>
          <a:xfrm>
            <a:off x="796299" y="4006212"/>
            <a:ext cx="2272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subTitle" idx="5"/>
          </p:nvPr>
        </p:nvSpPr>
        <p:spPr>
          <a:xfrm>
            <a:off x="3435776" y="4006212"/>
            <a:ext cx="2272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subTitle" idx="6"/>
          </p:nvPr>
        </p:nvSpPr>
        <p:spPr>
          <a:xfrm>
            <a:off x="6075254" y="4006212"/>
            <a:ext cx="2272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7"/>
          </p:nvPr>
        </p:nvSpPr>
        <p:spPr>
          <a:xfrm>
            <a:off x="796238" y="1991450"/>
            <a:ext cx="2272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subTitle" idx="8"/>
          </p:nvPr>
        </p:nvSpPr>
        <p:spPr>
          <a:xfrm>
            <a:off x="3435724" y="1991450"/>
            <a:ext cx="2272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subTitle" idx="9"/>
          </p:nvPr>
        </p:nvSpPr>
        <p:spPr>
          <a:xfrm>
            <a:off x="6075211" y="1991450"/>
            <a:ext cx="2272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subTitle" idx="13"/>
          </p:nvPr>
        </p:nvSpPr>
        <p:spPr>
          <a:xfrm>
            <a:off x="796238" y="3683678"/>
            <a:ext cx="2272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ubTitle" idx="14"/>
          </p:nvPr>
        </p:nvSpPr>
        <p:spPr>
          <a:xfrm>
            <a:off x="3435724" y="3683678"/>
            <a:ext cx="2272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subTitle" idx="15"/>
          </p:nvPr>
        </p:nvSpPr>
        <p:spPr>
          <a:xfrm>
            <a:off x="6075211" y="3683678"/>
            <a:ext cx="2272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/>
          <p:nvPr/>
        </p:nvSpPr>
        <p:spPr>
          <a:xfrm>
            <a:off x="141450" y="147600"/>
            <a:ext cx="8861100" cy="4848300"/>
          </a:xfrm>
          <a:prstGeom prst="roundRect">
            <a:avLst>
              <a:gd name="adj" fmla="val 495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/>
          <p:nvPr/>
        </p:nvSpPr>
        <p:spPr>
          <a:xfrm>
            <a:off x="141450" y="147600"/>
            <a:ext cx="8861100" cy="4848300"/>
          </a:xfrm>
          <a:prstGeom prst="roundRect">
            <a:avLst>
              <a:gd name="adj" fmla="val 495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29"/>
          <p:cNvGrpSpPr/>
          <p:nvPr/>
        </p:nvGrpSpPr>
        <p:grpSpPr>
          <a:xfrm rot="1062911">
            <a:off x="1939670" y="3260096"/>
            <a:ext cx="1326818" cy="1236684"/>
            <a:chOff x="6032650" y="4188100"/>
            <a:chExt cx="708425" cy="660300"/>
          </a:xfrm>
        </p:grpSpPr>
        <p:sp>
          <p:nvSpPr>
            <p:cNvPr id="166" name="Google Shape;166;p29"/>
            <p:cNvSpPr/>
            <p:nvPr/>
          </p:nvSpPr>
          <p:spPr>
            <a:xfrm>
              <a:off x="6032650" y="4188100"/>
              <a:ext cx="708425" cy="660300"/>
            </a:xfrm>
            <a:custGeom>
              <a:avLst/>
              <a:gdLst/>
              <a:ahLst/>
              <a:cxnLst/>
              <a:rect l="l" t="t" r="r" b="b"/>
              <a:pathLst>
                <a:path w="28337" h="26412" extrusionOk="0">
                  <a:moveTo>
                    <a:pt x="7172" y="21312"/>
                  </a:moveTo>
                  <a:cubicBezTo>
                    <a:pt x="7525" y="21312"/>
                    <a:pt x="7857" y="21395"/>
                    <a:pt x="8209" y="21395"/>
                  </a:cubicBezTo>
                  <a:lnTo>
                    <a:pt x="8375" y="21561"/>
                  </a:lnTo>
                  <a:cubicBezTo>
                    <a:pt x="8126" y="21561"/>
                    <a:pt x="7774" y="21664"/>
                    <a:pt x="7255" y="21664"/>
                  </a:cubicBezTo>
                  <a:lnTo>
                    <a:pt x="6571" y="21664"/>
                  </a:lnTo>
                  <a:cubicBezTo>
                    <a:pt x="6820" y="21561"/>
                    <a:pt x="7007" y="21478"/>
                    <a:pt x="7172" y="21312"/>
                  </a:cubicBezTo>
                  <a:close/>
                  <a:moveTo>
                    <a:pt x="16853" y="20276"/>
                  </a:moveTo>
                  <a:lnTo>
                    <a:pt x="16853" y="21229"/>
                  </a:lnTo>
                  <a:lnTo>
                    <a:pt x="17806" y="21229"/>
                  </a:lnTo>
                  <a:cubicBezTo>
                    <a:pt x="17889" y="21312"/>
                    <a:pt x="18055" y="21478"/>
                    <a:pt x="18221" y="21478"/>
                  </a:cubicBezTo>
                  <a:cubicBezTo>
                    <a:pt x="18221" y="21561"/>
                    <a:pt x="18138" y="21561"/>
                    <a:pt x="18138" y="21664"/>
                  </a:cubicBezTo>
                  <a:cubicBezTo>
                    <a:pt x="18055" y="21747"/>
                    <a:pt x="17889" y="21830"/>
                    <a:pt x="16501" y="21830"/>
                  </a:cubicBezTo>
                  <a:lnTo>
                    <a:pt x="14262" y="21830"/>
                  </a:lnTo>
                  <a:cubicBezTo>
                    <a:pt x="13391" y="21830"/>
                    <a:pt x="13039" y="21747"/>
                    <a:pt x="12956" y="21747"/>
                  </a:cubicBezTo>
                  <a:cubicBezTo>
                    <a:pt x="13142" y="21664"/>
                    <a:pt x="13308" y="21478"/>
                    <a:pt x="13474" y="21312"/>
                  </a:cubicBezTo>
                  <a:cubicBezTo>
                    <a:pt x="14262" y="21229"/>
                    <a:pt x="14863" y="20960"/>
                    <a:pt x="15547" y="20711"/>
                  </a:cubicBezTo>
                  <a:lnTo>
                    <a:pt x="15899" y="20628"/>
                  </a:lnTo>
                  <a:cubicBezTo>
                    <a:pt x="16148" y="20524"/>
                    <a:pt x="16501" y="20441"/>
                    <a:pt x="16853" y="20276"/>
                  </a:cubicBezTo>
                  <a:close/>
                  <a:moveTo>
                    <a:pt x="17150" y="0"/>
                  </a:moveTo>
                  <a:cubicBezTo>
                    <a:pt x="16487" y="0"/>
                    <a:pt x="15884" y="158"/>
                    <a:pt x="15381" y="417"/>
                  </a:cubicBezTo>
                  <a:cubicBezTo>
                    <a:pt x="15112" y="583"/>
                    <a:pt x="14863" y="749"/>
                    <a:pt x="14697" y="935"/>
                  </a:cubicBezTo>
                  <a:lnTo>
                    <a:pt x="14179" y="1619"/>
                  </a:lnTo>
                  <a:lnTo>
                    <a:pt x="14075" y="1868"/>
                  </a:lnTo>
                  <a:cubicBezTo>
                    <a:pt x="13992" y="2055"/>
                    <a:pt x="13992" y="2303"/>
                    <a:pt x="13992" y="2490"/>
                  </a:cubicBezTo>
                  <a:lnTo>
                    <a:pt x="13992" y="3091"/>
                  </a:lnTo>
                  <a:lnTo>
                    <a:pt x="13992" y="3174"/>
                  </a:lnTo>
                  <a:cubicBezTo>
                    <a:pt x="13992" y="3941"/>
                    <a:pt x="13992" y="4895"/>
                    <a:pt x="13474" y="6014"/>
                  </a:cubicBezTo>
                  <a:cubicBezTo>
                    <a:pt x="13225" y="6366"/>
                    <a:pt x="13039" y="6719"/>
                    <a:pt x="12873" y="7154"/>
                  </a:cubicBezTo>
                  <a:cubicBezTo>
                    <a:pt x="12438" y="7320"/>
                    <a:pt x="12189" y="7672"/>
                    <a:pt x="12106" y="8087"/>
                  </a:cubicBezTo>
                  <a:cubicBezTo>
                    <a:pt x="11836" y="8273"/>
                    <a:pt x="11671" y="8522"/>
                    <a:pt x="11588" y="8792"/>
                  </a:cubicBezTo>
                  <a:cubicBezTo>
                    <a:pt x="11401" y="8958"/>
                    <a:pt x="11318" y="9123"/>
                    <a:pt x="11152" y="9310"/>
                  </a:cubicBezTo>
                  <a:cubicBezTo>
                    <a:pt x="11070" y="9476"/>
                    <a:pt x="11070" y="9642"/>
                    <a:pt x="10966" y="9745"/>
                  </a:cubicBezTo>
                  <a:cubicBezTo>
                    <a:pt x="10800" y="9911"/>
                    <a:pt x="10634" y="10077"/>
                    <a:pt x="10448" y="10263"/>
                  </a:cubicBezTo>
                  <a:cubicBezTo>
                    <a:pt x="10365" y="10346"/>
                    <a:pt x="10282" y="10512"/>
                    <a:pt x="10199" y="10678"/>
                  </a:cubicBezTo>
                  <a:cubicBezTo>
                    <a:pt x="10116" y="10782"/>
                    <a:pt x="9929" y="10865"/>
                    <a:pt x="9846" y="10865"/>
                  </a:cubicBezTo>
                  <a:cubicBezTo>
                    <a:pt x="9681" y="11030"/>
                    <a:pt x="9515" y="11196"/>
                    <a:pt x="9411" y="11466"/>
                  </a:cubicBezTo>
                  <a:lnTo>
                    <a:pt x="9328" y="11466"/>
                  </a:lnTo>
                  <a:lnTo>
                    <a:pt x="9328" y="11549"/>
                  </a:lnTo>
                  <a:cubicBezTo>
                    <a:pt x="9080" y="11632"/>
                    <a:pt x="8810" y="11714"/>
                    <a:pt x="8644" y="11901"/>
                  </a:cubicBezTo>
                  <a:cubicBezTo>
                    <a:pt x="8561" y="11984"/>
                    <a:pt x="8478" y="12150"/>
                    <a:pt x="8375" y="12233"/>
                  </a:cubicBezTo>
                  <a:lnTo>
                    <a:pt x="8375" y="12336"/>
                  </a:lnTo>
                  <a:cubicBezTo>
                    <a:pt x="8043" y="12336"/>
                    <a:pt x="7691" y="12419"/>
                    <a:pt x="7525" y="12585"/>
                  </a:cubicBezTo>
                  <a:cubicBezTo>
                    <a:pt x="7442" y="12668"/>
                    <a:pt x="7338" y="12668"/>
                    <a:pt x="7255" y="12751"/>
                  </a:cubicBezTo>
                  <a:lnTo>
                    <a:pt x="7090" y="13020"/>
                  </a:lnTo>
                  <a:cubicBezTo>
                    <a:pt x="6924" y="13103"/>
                    <a:pt x="6737" y="13186"/>
                    <a:pt x="6571" y="13269"/>
                  </a:cubicBezTo>
                  <a:lnTo>
                    <a:pt x="3980" y="14492"/>
                  </a:lnTo>
                  <a:lnTo>
                    <a:pt x="4063" y="14492"/>
                  </a:lnTo>
                  <a:cubicBezTo>
                    <a:pt x="2508" y="15529"/>
                    <a:pt x="1824" y="16814"/>
                    <a:pt x="1824" y="18369"/>
                  </a:cubicBezTo>
                  <a:cubicBezTo>
                    <a:pt x="1638" y="18721"/>
                    <a:pt x="1472" y="19156"/>
                    <a:pt x="1555" y="19488"/>
                  </a:cubicBezTo>
                  <a:cubicBezTo>
                    <a:pt x="1555" y="19674"/>
                    <a:pt x="1555" y="19757"/>
                    <a:pt x="1638" y="19923"/>
                  </a:cubicBezTo>
                  <a:lnTo>
                    <a:pt x="1638" y="20110"/>
                  </a:lnTo>
                  <a:lnTo>
                    <a:pt x="1638" y="20193"/>
                  </a:lnTo>
                  <a:cubicBezTo>
                    <a:pt x="1306" y="20524"/>
                    <a:pt x="1037" y="20960"/>
                    <a:pt x="871" y="21312"/>
                  </a:cubicBezTo>
                  <a:lnTo>
                    <a:pt x="83" y="22348"/>
                  </a:lnTo>
                  <a:lnTo>
                    <a:pt x="0" y="23033"/>
                  </a:lnTo>
                  <a:lnTo>
                    <a:pt x="83" y="23737"/>
                  </a:lnTo>
                  <a:lnTo>
                    <a:pt x="1037" y="24940"/>
                  </a:lnTo>
                  <a:cubicBezTo>
                    <a:pt x="1990" y="25707"/>
                    <a:pt x="4146" y="26225"/>
                    <a:pt x="7691" y="26411"/>
                  </a:cubicBezTo>
                  <a:lnTo>
                    <a:pt x="11401" y="26411"/>
                  </a:lnTo>
                  <a:cubicBezTo>
                    <a:pt x="16936" y="26411"/>
                    <a:pt x="24357" y="26142"/>
                    <a:pt x="25393" y="26059"/>
                  </a:cubicBezTo>
                  <a:cubicBezTo>
                    <a:pt x="27901" y="25893"/>
                    <a:pt x="28254" y="24857"/>
                    <a:pt x="28254" y="24152"/>
                  </a:cubicBezTo>
                  <a:cubicBezTo>
                    <a:pt x="28337" y="22431"/>
                    <a:pt x="25994" y="22183"/>
                    <a:pt x="25227" y="22079"/>
                  </a:cubicBezTo>
                  <a:lnTo>
                    <a:pt x="24357" y="22079"/>
                  </a:lnTo>
                  <a:cubicBezTo>
                    <a:pt x="24025" y="21996"/>
                    <a:pt x="22802" y="21913"/>
                    <a:pt x="22553" y="21747"/>
                  </a:cubicBezTo>
                  <a:lnTo>
                    <a:pt x="22553" y="21478"/>
                  </a:lnTo>
                  <a:cubicBezTo>
                    <a:pt x="22636" y="21395"/>
                    <a:pt x="22802" y="21312"/>
                    <a:pt x="22885" y="21229"/>
                  </a:cubicBezTo>
                  <a:lnTo>
                    <a:pt x="23590" y="21229"/>
                  </a:lnTo>
                  <a:lnTo>
                    <a:pt x="24025" y="20524"/>
                  </a:lnTo>
                  <a:cubicBezTo>
                    <a:pt x="24440" y="19674"/>
                    <a:pt x="24792" y="18286"/>
                    <a:pt x="24875" y="17519"/>
                  </a:cubicBezTo>
                  <a:cubicBezTo>
                    <a:pt x="26181" y="15093"/>
                    <a:pt x="24958" y="11466"/>
                    <a:pt x="24626" y="10678"/>
                  </a:cubicBezTo>
                  <a:cubicBezTo>
                    <a:pt x="24626" y="10678"/>
                    <a:pt x="24543" y="10595"/>
                    <a:pt x="24543" y="10512"/>
                  </a:cubicBezTo>
                  <a:cubicBezTo>
                    <a:pt x="24357" y="9911"/>
                    <a:pt x="24274" y="8958"/>
                    <a:pt x="24357" y="7921"/>
                  </a:cubicBezTo>
                  <a:lnTo>
                    <a:pt x="24440" y="7486"/>
                  </a:lnTo>
                  <a:lnTo>
                    <a:pt x="24440" y="7320"/>
                  </a:lnTo>
                  <a:cubicBezTo>
                    <a:pt x="24543" y="7154"/>
                    <a:pt x="24543" y="6885"/>
                    <a:pt x="24543" y="6636"/>
                  </a:cubicBezTo>
                  <a:cubicBezTo>
                    <a:pt x="24626" y="6283"/>
                    <a:pt x="24543" y="5848"/>
                    <a:pt x="24357" y="5413"/>
                  </a:cubicBezTo>
                  <a:cubicBezTo>
                    <a:pt x="24191" y="4812"/>
                    <a:pt x="23839" y="4293"/>
                    <a:pt x="23320" y="3692"/>
                  </a:cubicBezTo>
                  <a:cubicBezTo>
                    <a:pt x="22636" y="2905"/>
                    <a:pt x="21849" y="2221"/>
                    <a:pt x="20999" y="1619"/>
                  </a:cubicBezTo>
                  <a:lnTo>
                    <a:pt x="20812" y="1537"/>
                  </a:lnTo>
                  <a:cubicBezTo>
                    <a:pt x="20480" y="1267"/>
                    <a:pt x="20128" y="1018"/>
                    <a:pt x="19610" y="749"/>
                  </a:cubicBezTo>
                  <a:cubicBezTo>
                    <a:pt x="19092" y="500"/>
                    <a:pt x="18573" y="231"/>
                    <a:pt x="17889" y="65"/>
                  </a:cubicBezTo>
                  <a:cubicBezTo>
                    <a:pt x="17636" y="21"/>
                    <a:pt x="17389" y="0"/>
                    <a:pt x="17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6591800" y="4353975"/>
              <a:ext cx="21800" cy="107825"/>
            </a:xfrm>
            <a:custGeom>
              <a:avLst/>
              <a:gdLst/>
              <a:ahLst/>
              <a:cxnLst/>
              <a:rect l="l" t="t" r="r" b="b"/>
              <a:pathLst>
                <a:path w="872" h="4313" extrusionOk="0">
                  <a:moveTo>
                    <a:pt x="187" y="1"/>
                  </a:moveTo>
                  <a:cubicBezTo>
                    <a:pt x="1" y="685"/>
                    <a:pt x="1" y="1369"/>
                    <a:pt x="1" y="2157"/>
                  </a:cubicBezTo>
                  <a:cubicBezTo>
                    <a:pt x="1" y="2841"/>
                    <a:pt x="1" y="3628"/>
                    <a:pt x="270" y="4313"/>
                  </a:cubicBezTo>
                  <a:lnTo>
                    <a:pt x="871" y="4313"/>
                  </a:lnTo>
                  <a:cubicBezTo>
                    <a:pt x="519" y="3359"/>
                    <a:pt x="519" y="1887"/>
                    <a:pt x="623" y="685"/>
                  </a:cubicBezTo>
                  <a:cubicBezTo>
                    <a:pt x="436" y="415"/>
                    <a:pt x="353" y="167"/>
                    <a:pt x="187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6102075" y="4252400"/>
              <a:ext cx="520325" cy="451400"/>
            </a:xfrm>
            <a:custGeom>
              <a:avLst/>
              <a:gdLst/>
              <a:ahLst/>
              <a:cxnLst/>
              <a:rect l="l" t="t" r="r" b="b"/>
              <a:pathLst>
                <a:path w="20813" h="18056" extrusionOk="0">
                  <a:moveTo>
                    <a:pt x="14408" y="1"/>
                  </a:moveTo>
                  <a:cubicBezTo>
                    <a:pt x="14408" y="1473"/>
                    <a:pt x="14242" y="2924"/>
                    <a:pt x="13806" y="4396"/>
                  </a:cubicBezTo>
                  <a:cubicBezTo>
                    <a:pt x="13371" y="5867"/>
                    <a:pt x="12687" y="7256"/>
                    <a:pt x="11651" y="8458"/>
                  </a:cubicBezTo>
                  <a:cubicBezTo>
                    <a:pt x="11132" y="8977"/>
                    <a:pt x="10614" y="9495"/>
                    <a:pt x="10013" y="10013"/>
                  </a:cubicBezTo>
                  <a:cubicBezTo>
                    <a:pt x="9412" y="10531"/>
                    <a:pt x="8811" y="10967"/>
                    <a:pt x="8189" y="11402"/>
                  </a:cubicBezTo>
                  <a:cubicBezTo>
                    <a:pt x="7505" y="11837"/>
                    <a:pt x="6821" y="12169"/>
                    <a:pt x="6116" y="12438"/>
                  </a:cubicBezTo>
                  <a:cubicBezTo>
                    <a:pt x="5701" y="12521"/>
                    <a:pt x="5349" y="12604"/>
                    <a:pt x="4914" y="12604"/>
                  </a:cubicBezTo>
                  <a:cubicBezTo>
                    <a:pt x="4561" y="12604"/>
                    <a:pt x="4147" y="12438"/>
                    <a:pt x="3877" y="12169"/>
                  </a:cubicBezTo>
                  <a:cubicBezTo>
                    <a:pt x="1721" y="13205"/>
                    <a:pt x="84" y="14076"/>
                    <a:pt x="519" y="16398"/>
                  </a:cubicBezTo>
                  <a:lnTo>
                    <a:pt x="519" y="16315"/>
                  </a:lnTo>
                  <a:lnTo>
                    <a:pt x="5701" y="16315"/>
                  </a:lnTo>
                  <a:cubicBezTo>
                    <a:pt x="6169" y="16315"/>
                    <a:pt x="6644" y="16322"/>
                    <a:pt x="7120" y="16322"/>
                  </a:cubicBezTo>
                  <a:cubicBezTo>
                    <a:pt x="8309" y="16322"/>
                    <a:pt x="9504" y="16279"/>
                    <a:pt x="10614" y="15983"/>
                  </a:cubicBezTo>
                  <a:cubicBezTo>
                    <a:pt x="11485" y="15714"/>
                    <a:pt x="12252" y="15465"/>
                    <a:pt x="13122" y="15195"/>
                  </a:cubicBezTo>
                  <a:cubicBezTo>
                    <a:pt x="13205" y="15195"/>
                    <a:pt x="13371" y="15112"/>
                    <a:pt x="13558" y="15112"/>
                  </a:cubicBezTo>
                  <a:cubicBezTo>
                    <a:pt x="13558" y="14760"/>
                    <a:pt x="13641" y="14511"/>
                    <a:pt x="13641" y="14159"/>
                  </a:cubicBezTo>
                  <a:cubicBezTo>
                    <a:pt x="13724" y="13724"/>
                    <a:pt x="13889" y="13288"/>
                    <a:pt x="14076" y="12874"/>
                  </a:cubicBezTo>
                  <a:cubicBezTo>
                    <a:pt x="14408" y="12003"/>
                    <a:pt x="14926" y="11215"/>
                    <a:pt x="15548" y="10531"/>
                  </a:cubicBezTo>
                  <a:cubicBezTo>
                    <a:pt x="16232" y="9930"/>
                    <a:pt x="16916" y="9329"/>
                    <a:pt x="17786" y="8977"/>
                  </a:cubicBezTo>
                  <a:cubicBezTo>
                    <a:pt x="18222" y="8728"/>
                    <a:pt x="18657" y="8624"/>
                    <a:pt x="19072" y="8458"/>
                  </a:cubicBezTo>
                  <a:cubicBezTo>
                    <a:pt x="19341" y="8458"/>
                    <a:pt x="19590" y="8376"/>
                    <a:pt x="19859" y="8376"/>
                  </a:cubicBezTo>
                  <a:cubicBezTo>
                    <a:pt x="19776" y="8210"/>
                    <a:pt x="19693" y="8023"/>
                    <a:pt x="19693" y="7940"/>
                  </a:cubicBezTo>
                  <a:cubicBezTo>
                    <a:pt x="19590" y="7691"/>
                    <a:pt x="19507" y="7505"/>
                    <a:pt x="19507" y="7339"/>
                  </a:cubicBezTo>
                  <a:cubicBezTo>
                    <a:pt x="19424" y="6987"/>
                    <a:pt x="19424" y="6551"/>
                    <a:pt x="19424" y="6220"/>
                  </a:cubicBezTo>
                  <a:cubicBezTo>
                    <a:pt x="19424" y="5784"/>
                    <a:pt x="19424" y="5432"/>
                    <a:pt x="19507" y="4997"/>
                  </a:cubicBezTo>
                  <a:cubicBezTo>
                    <a:pt x="19507" y="4831"/>
                    <a:pt x="19590" y="4665"/>
                    <a:pt x="19590" y="4478"/>
                  </a:cubicBezTo>
                  <a:cubicBezTo>
                    <a:pt x="19693" y="4313"/>
                    <a:pt x="19693" y="4147"/>
                    <a:pt x="19776" y="3960"/>
                  </a:cubicBezTo>
                  <a:cubicBezTo>
                    <a:pt x="19693" y="3960"/>
                    <a:pt x="19590" y="3877"/>
                    <a:pt x="19507" y="3794"/>
                  </a:cubicBezTo>
                  <a:cubicBezTo>
                    <a:pt x="19258" y="3442"/>
                    <a:pt x="18989" y="3193"/>
                    <a:pt x="18740" y="2924"/>
                  </a:cubicBezTo>
                  <a:cubicBezTo>
                    <a:pt x="18139" y="2406"/>
                    <a:pt x="17434" y="1887"/>
                    <a:pt x="16833" y="1473"/>
                  </a:cubicBezTo>
                  <a:cubicBezTo>
                    <a:pt x="16480" y="1203"/>
                    <a:pt x="16149" y="955"/>
                    <a:pt x="15879" y="685"/>
                  </a:cubicBezTo>
                  <a:cubicBezTo>
                    <a:pt x="15548" y="436"/>
                    <a:pt x="15195" y="250"/>
                    <a:pt x="14843" y="84"/>
                  </a:cubicBezTo>
                  <a:cubicBezTo>
                    <a:pt x="14677" y="84"/>
                    <a:pt x="14594" y="1"/>
                    <a:pt x="14408" y="1"/>
                  </a:cubicBezTo>
                  <a:close/>
                  <a:moveTo>
                    <a:pt x="18222" y="14511"/>
                  </a:moveTo>
                  <a:cubicBezTo>
                    <a:pt x="17786" y="14594"/>
                    <a:pt x="17351" y="14594"/>
                    <a:pt x="16916" y="14594"/>
                  </a:cubicBezTo>
                  <a:cubicBezTo>
                    <a:pt x="16480" y="14677"/>
                    <a:pt x="16066" y="14760"/>
                    <a:pt x="15713" y="14947"/>
                  </a:cubicBezTo>
                  <a:cubicBezTo>
                    <a:pt x="14076" y="15361"/>
                    <a:pt x="12438" y="15983"/>
                    <a:pt x="10780" y="16398"/>
                  </a:cubicBezTo>
                  <a:cubicBezTo>
                    <a:pt x="9930" y="16667"/>
                    <a:pt x="9059" y="16750"/>
                    <a:pt x="8189" y="16750"/>
                  </a:cubicBezTo>
                  <a:lnTo>
                    <a:pt x="5598" y="16750"/>
                  </a:lnTo>
                  <a:cubicBezTo>
                    <a:pt x="3960" y="16667"/>
                    <a:pt x="2240" y="16584"/>
                    <a:pt x="519" y="16398"/>
                  </a:cubicBezTo>
                  <a:cubicBezTo>
                    <a:pt x="1" y="16584"/>
                    <a:pt x="167" y="17020"/>
                    <a:pt x="250" y="17102"/>
                  </a:cubicBezTo>
                  <a:lnTo>
                    <a:pt x="415" y="17102"/>
                  </a:lnTo>
                  <a:cubicBezTo>
                    <a:pt x="333" y="17102"/>
                    <a:pt x="250" y="17185"/>
                    <a:pt x="250" y="17268"/>
                  </a:cubicBezTo>
                  <a:lnTo>
                    <a:pt x="250" y="17351"/>
                  </a:lnTo>
                  <a:lnTo>
                    <a:pt x="250" y="17434"/>
                  </a:lnTo>
                  <a:cubicBezTo>
                    <a:pt x="333" y="17538"/>
                    <a:pt x="333" y="17538"/>
                    <a:pt x="415" y="17538"/>
                  </a:cubicBezTo>
                  <a:lnTo>
                    <a:pt x="685" y="17538"/>
                  </a:lnTo>
                  <a:cubicBezTo>
                    <a:pt x="1120" y="17538"/>
                    <a:pt x="1452" y="17621"/>
                    <a:pt x="1887" y="17621"/>
                  </a:cubicBezTo>
                  <a:cubicBezTo>
                    <a:pt x="2240" y="17621"/>
                    <a:pt x="2675" y="17704"/>
                    <a:pt x="3007" y="17704"/>
                  </a:cubicBezTo>
                  <a:lnTo>
                    <a:pt x="3359" y="17787"/>
                  </a:lnTo>
                  <a:cubicBezTo>
                    <a:pt x="3359" y="17787"/>
                    <a:pt x="3442" y="17787"/>
                    <a:pt x="3525" y="17704"/>
                  </a:cubicBezTo>
                  <a:lnTo>
                    <a:pt x="3525" y="17538"/>
                  </a:lnTo>
                  <a:cubicBezTo>
                    <a:pt x="3525" y="17434"/>
                    <a:pt x="3442" y="17351"/>
                    <a:pt x="3359" y="17351"/>
                  </a:cubicBezTo>
                  <a:cubicBezTo>
                    <a:pt x="4395" y="17351"/>
                    <a:pt x="5598" y="17434"/>
                    <a:pt x="6634" y="17538"/>
                  </a:cubicBezTo>
                  <a:cubicBezTo>
                    <a:pt x="6551" y="17538"/>
                    <a:pt x="6468" y="17621"/>
                    <a:pt x="6468" y="17704"/>
                  </a:cubicBezTo>
                  <a:cubicBezTo>
                    <a:pt x="6385" y="17787"/>
                    <a:pt x="6385" y="17869"/>
                    <a:pt x="6468" y="17869"/>
                  </a:cubicBezTo>
                  <a:cubicBezTo>
                    <a:pt x="6468" y="17952"/>
                    <a:pt x="6551" y="17952"/>
                    <a:pt x="6551" y="17952"/>
                  </a:cubicBezTo>
                  <a:lnTo>
                    <a:pt x="9142" y="17952"/>
                  </a:lnTo>
                  <a:lnTo>
                    <a:pt x="9412" y="18056"/>
                  </a:lnTo>
                  <a:cubicBezTo>
                    <a:pt x="9495" y="18056"/>
                    <a:pt x="9578" y="17952"/>
                    <a:pt x="9578" y="17952"/>
                  </a:cubicBezTo>
                  <a:cubicBezTo>
                    <a:pt x="9661" y="17869"/>
                    <a:pt x="9661" y="17787"/>
                    <a:pt x="9578" y="17704"/>
                  </a:cubicBezTo>
                  <a:cubicBezTo>
                    <a:pt x="9578" y="17621"/>
                    <a:pt x="9495" y="17621"/>
                    <a:pt x="9412" y="17538"/>
                  </a:cubicBezTo>
                  <a:cubicBezTo>
                    <a:pt x="10697" y="17434"/>
                    <a:pt x="11568" y="17185"/>
                    <a:pt x="12687" y="16750"/>
                  </a:cubicBezTo>
                  <a:cubicBezTo>
                    <a:pt x="13993" y="16315"/>
                    <a:pt x="15444" y="15879"/>
                    <a:pt x="15444" y="15879"/>
                  </a:cubicBezTo>
                  <a:lnTo>
                    <a:pt x="15444" y="17268"/>
                  </a:lnTo>
                  <a:lnTo>
                    <a:pt x="16149" y="17268"/>
                  </a:lnTo>
                  <a:cubicBezTo>
                    <a:pt x="16066" y="17351"/>
                    <a:pt x="15962" y="17351"/>
                    <a:pt x="15879" y="17434"/>
                  </a:cubicBezTo>
                  <a:cubicBezTo>
                    <a:pt x="15879" y="17538"/>
                    <a:pt x="15879" y="17621"/>
                    <a:pt x="15962" y="17621"/>
                  </a:cubicBezTo>
                  <a:cubicBezTo>
                    <a:pt x="15962" y="17704"/>
                    <a:pt x="16066" y="17704"/>
                    <a:pt x="16149" y="17704"/>
                  </a:cubicBezTo>
                  <a:lnTo>
                    <a:pt x="18989" y="17704"/>
                  </a:lnTo>
                  <a:cubicBezTo>
                    <a:pt x="19072" y="17704"/>
                    <a:pt x="19072" y="17704"/>
                    <a:pt x="19175" y="17621"/>
                  </a:cubicBezTo>
                  <a:lnTo>
                    <a:pt x="19175" y="17434"/>
                  </a:lnTo>
                  <a:cubicBezTo>
                    <a:pt x="19175" y="17351"/>
                    <a:pt x="19072" y="17351"/>
                    <a:pt x="18989" y="17268"/>
                  </a:cubicBezTo>
                  <a:lnTo>
                    <a:pt x="20025" y="17268"/>
                  </a:lnTo>
                  <a:cubicBezTo>
                    <a:pt x="20460" y="16501"/>
                    <a:pt x="20730" y="14760"/>
                    <a:pt x="20813" y="14594"/>
                  </a:cubicBezTo>
                  <a:cubicBezTo>
                    <a:pt x="19942" y="14511"/>
                    <a:pt x="19072" y="14511"/>
                    <a:pt x="18222" y="1451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6443075" y="4461775"/>
              <a:ext cx="205250" cy="166375"/>
            </a:xfrm>
            <a:custGeom>
              <a:avLst/>
              <a:gdLst/>
              <a:ahLst/>
              <a:cxnLst/>
              <a:rect l="l" t="t" r="r" b="b"/>
              <a:pathLst>
                <a:path w="8210" h="6655" extrusionOk="0">
                  <a:moveTo>
                    <a:pt x="6820" y="1"/>
                  </a:moveTo>
                  <a:cubicBezTo>
                    <a:pt x="5867" y="83"/>
                    <a:pt x="5017" y="353"/>
                    <a:pt x="4229" y="767"/>
                  </a:cubicBezTo>
                  <a:cubicBezTo>
                    <a:pt x="3462" y="1120"/>
                    <a:pt x="2758" y="1721"/>
                    <a:pt x="2073" y="2322"/>
                  </a:cubicBezTo>
                  <a:cubicBezTo>
                    <a:pt x="954" y="3545"/>
                    <a:pt x="166" y="5100"/>
                    <a:pt x="1" y="6655"/>
                  </a:cubicBezTo>
                  <a:cubicBezTo>
                    <a:pt x="602" y="6468"/>
                    <a:pt x="1286" y="6302"/>
                    <a:pt x="1908" y="6136"/>
                  </a:cubicBezTo>
                  <a:cubicBezTo>
                    <a:pt x="2322" y="6053"/>
                    <a:pt x="2758" y="5950"/>
                    <a:pt x="3276" y="5867"/>
                  </a:cubicBezTo>
                  <a:lnTo>
                    <a:pt x="4582" y="5867"/>
                  </a:lnTo>
                  <a:cubicBezTo>
                    <a:pt x="5017" y="5950"/>
                    <a:pt x="5432" y="5950"/>
                    <a:pt x="5867" y="5950"/>
                  </a:cubicBezTo>
                  <a:cubicBezTo>
                    <a:pt x="6302" y="6053"/>
                    <a:pt x="6738" y="6053"/>
                    <a:pt x="7173" y="6136"/>
                  </a:cubicBezTo>
                  <a:cubicBezTo>
                    <a:pt x="8209" y="4499"/>
                    <a:pt x="7422" y="1286"/>
                    <a:pt x="6903" y="353"/>
                  </a:cubicBezTo>
                  <a:cubicBezTo>
                    <a:pt x="6903" y="249"/>
                    <a:pt x="6820" y="166"/>
                    <a:pt x="6820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6199000" y="4250350"/>
              <a:ext cx="261200" cy="315100"/>
            </a:xfrm>
            <a:custGeom>
              <a:avLst/>
              <a:gdLst/>
              <a:ahLst/>
              <a:cxnLst/>
              <a:rect l="l" t="t" r="r" b="b"/>
              <a:pathLst>
                <a:path w="10448" h="12604" extrusionOk="0">
                  <a:moveTo>
                    <a:pt x="10012" y="767"/>
                  </a:moveTo>
                  <a:cubicBezTo>
                    <a:pt x="10012" y="767"/>
                    <a:pt x="10116" y="1451"/>
                    <a:pt x="9598" y="1451"/>
                  </a:cubicBezTo>
                  <a:cubicBezTo>
                    <a:pt x="9080" y="1451"/>
                    <a:pt x="9245" y="767"/>
                    <a:pt x="9245" y="767"/>
                  </a:cubicBezTo>
                  <a:close/>
                  <a:moveTo>
                    <a:pt x="9929" y="1886"/>
                  </a:moveTo>
                  <a:cubicBezTo>
                    <a:pt x="9929" y="1886"/>
                    <a:pt x="10004" y="2597"/>
                    <a:pt x="9567" y="2597"/>
                  </a:cubicBezTo>
                  <a:cubicBezTo>
                    <a:pt x="9544" y="2597"/>
                    <a:pt x="9520" y="2595"/>
                    <a:pt x="9494" y="2591"/>
                  </a:cubicBezTo>
                  <a:cubicBezTo>
                    <a:pt x="8976" y="2591"/>
                    <a:pt x="9162" y="1886"/>
                    <a:pt x="9162" y="1886"/>
                  </a:cubicBezTo>
                  <a:close/>
                  <a:moveTo>
                    <a:pt x="8976" y="3006"/>
                  </a:moveTo>
                  <a:lnTo>
                    <a:pt x="9764" y="3109"/>
                  </a:lnTo>
                  <a:cubicBezTo>
                    <a:pt x="9764" y="3109"/>
                    <a:pt x="9764" y="3800"/>
                    <a:pt x="9321" y="3800"/>
                  </a:cubicBezTo>
                  <a:cubicBezTo>
                    <a:pt x="9297" y="3800"/>
                    <a:pt x="9272" y="3798"/>
                    <a:pt x="9245" y="3793"/>
                  </a:cubicBezTo>
                  <a:cubicBezTo>
                    <a:pt x="8727" y="3711"/>
                    <a:pt x="8976" y="3006"/>
                    <a:pt x="8976" y="3006"/>
                  </a:cubicBezTo>
                  <a:close/>
                  <a:moveTo>
                    <a:pt x="8561" y="4042"/>
                  </a:moveTo>
                  <a:lnTo>
                    <a:pt x="9328" y="4229"/>
                  </a:lnTo>
                  <a:cubicBezTo>
                    <a:pt x="9328" y="4229"/>
                    <a:pt x="9261" y="4853"/>
                    <a:pt x="8867" y="4853"/>
                  </a:cubicBezTo>
                  <a:cubicBezTo>
                    <a:pt x="8824" y="4853"/>
                    <a:pt x="8778" y="4846"/>
                    <a:pt x="8727" y="4830"/>
                  </a:cubicBezTo>
                  <a:cubicBezTo>
                    <a:pt x="8292" y="4747"/>
                    <a:pt x="8561" y="4042"/>
                    <a:pt x="8561" y="4042"/>
                  </a:cubicBezTo>
                  <a:close/>
                  <a:moveTo>
                    <a:pt x="8314" y="5482"/>
                  </a:moveTo>
                  <a:cubicBezTo>
                    <a:pt x="8365" y="5482"/>
                    <a:pt x="8414" y="5492"/>
                    <a:pt x="8458" y="5514"/>
                  </a:cubicBezTo>
                  <a:cubicBezTo>
                    <a:pt x="8644" y="5597"/>
                    <a:pt x="8810" y="5866"/>
                    <a:pt x="8727" y="6115"/>
                  </a:cubicBezTo>
                  <a:cubicBezTo>
                    <a:pt x="8644" y="6302"/>
                    <a:pt x="8458" y="6385"/>
                    <a:pt x="8292" y="6385"/>
                  </a:cubicBezTo>
                  <a:lnTo>
                    <a:pt x="8126" y="6385"/>
                  </a:lnTo>
                  <a:lnTo>
                    <a:pt x="8043" y="6302"/>
                  </a:lnTo>
                  <a:lnTo>
                    <a:pt x="7774" y="6302"/>
                  </a:lnTo>
                  <a:cubicBezTo>
                    <a:pt x="7691" y="6302"/>
                    <a:pt x="7525" y="6302"/>
                    <a:pt x="7421" y="6385"/>
                  </a:cubicBezTo>
                  <a:lnTo>
                    <a:pt x="7007" y="6385"/>
                  </a:lnTo>
                  <a:lnTo>
                    <a:pt x="7007" y="6302"/>
                  </a:lnTo>
                  <a:cubicBezTo>
                    <a:pt x="7409" y="6213"/>
                    <a:pt x="7700" y="6190"/>
                    <a:pt x="7895" y="6190"/>
                  </a:cubicBezTo>
                  <a:cubicBezTo>
                    <a:pt x="8111" y="6190"/>
                    <a:pt x="8209" y="6219"/>
                    <a:pt x="8209" y="6219"/>
                  </a:cubicBezTo>
                  <a:cubicBezTo>
                    <a:pt x="8375" y="6219"/>
                    <a:pt x="8458" y="6115"/>
                    <a:pt x="8561" y="5949"/>
                  </a:cubicBezTo>
                  <a:cubicBezTo>
                    <a:pt x="8561" y="5866"/>
                    <a:pt x="8458" y="5701"/>
                    <a:pt x="8375" y="5701"/>
                  </a:cubicBezTo>
                  <a:cubicBezTo>
                    <a:pt x="8319" y="5701"/>
                    <a:pt x="8264" y="5654"/>
                    <a:pt x="8154" y="5654"/>
                  </a:cubicBezTo>
                  <a:cubicBezTo>
                    <a:pt x="8098" y="5654"/>
                    <a:pt x="8029" y="5666"/>
                    <a:pt x="7939" y="5701"/>
                  </a:cubicBezTo>
                  <a:cubicBezTo>
                    <a:pt x="8016" y="5563"/>
                    <a:pt x="8171" y="5482"/>
                    <a:pt x="8314" y="5482"/>
                  </a:cubicBezTo>
                  <a:close/>
                  <a:moveTo>
                    <a:pt x="7688" y="6758"/>
                  </a:moveTo>
                  <a:cubicBezTo>
                    <a:pt x="7774" y="6758"/>
                    <a:pt x="7857" y="6778"/>
                    <a:pt x="7939" y="6820"/>
                  </a:cubicBezTo>
                  <a:cubicBezTo>
                    <a:pt x="8043" y="6903"/>
                    <a:pt x="8126" y="6986"/>
                    <a:pt x="8126" y="7069"/>
                  </a:cubicBezTo>
                  <a:cubicBezTo>
                    <a:pt x="8126" y="7255"/>
                    <a:pt x="8043" y="7338"/>
                    <a:pt x="8043" y="7421"/>
                  </a:cubicBezTo>
                  <a:cubicBezTo>
                    <a:pt x="7939" y="7504"/>
                    <a:pt x="7774" y="7587"/>
                    <a:pt x="7608" y="7587"/>
                  </a:cubicBezTo>
                  <a:cubicBezTo>
                    <a:pt x="7525" y="7587"/>
                    <a:pt x="7421" y="7587"/>
                    <a:pt x="7338" y="7504"/>
                  </a:cubicBezTo>
                  <a:cubicBezTo>
                    <a:pt x="7338" y="7504"/>
                    <a:pt x="7255" y="7421"/>
                    <a:pt x="7255" y="7338"/>
                  </a:cubicBezTo>
                  <a:lnTo>
                    <a:pt x="7090" y="7338"/>
                  </a:lnTo>
                  <a:cubicBezTo>
                    <a:pt x="7007" y="7255"/>
                    <a:pt x="6820" y="7255"/>
                    <a:pt x="6737" y="7152"/>
                  </a:cubicBezTo>
                  <a:cubicBezTo>
                    <a:pt x="6654" y="7152"/>
                    <a:pt x="6571" y="7069"/>
                    <a:pt x="6488" y="7069"/>
                  </a:cubicBezTo>
                  <a:cubicBezTo>
                    <a:pt x="7007" y="7069"/>
                    <a:pt x="7525" y="7421"/>
                    <a:pt x="7525" y="7421"/>
                  </a:cubicBezTo>
                  <a:lnTo>
                    <a:pt x="7691" y="7421"/>
                  </a:lnTo>
                  <a:cubicBezTo>
                    <a:pt x="7774" y="7421"/>
                    <a:pt x="7857" y="7338"/>
                    <a:pt x="7857" y="7255"/>
                  </a:cubicBezTo>
                  <a:cubicBezTo>
                    <a:pt x="7939" y="7152"/>
                    <a:pt x="7857" y="6986"/>
                    <a:pt x="7774" y="6903"/>
                  </a:cubicBezTo>
                  <a:cubicBezTo>
                    <a:pt x="7774" y="6903"/>
                    <a:pt x="7608" y="6903"/>
                    <a:pt x="7421" y="6820"/>
                  </a:cubicBezTo>
                  <a:cubicBezTo>
                    <a:pt x="7514" y="6778"/>
                    <a:pt x="7603" y="6758"/>
                    <a:pt x="7688" y="6758"/>
                  </a:cubicBezTo>
                  <a:close/>
                  <a:moveTo>
                    <a:pt x="5701" y="8976"/>
                  </a:moveTo>
                  <a:cubicBezTo>
                    <a:pt x="5867" y="8976"/>
                    <a:pt x="6053" y="8976"/>
                    <a:pt x="6136" y="9142"/>
                  </a:cubicBezTo>
                  <a:cubicBezTo>
                    <a:pt x="6219" y="9328"/>
                    <a:pt x="6219" y="9577"/>
                    <a:pt x="6053" y="9743"/>
                  </a:cubicBezTo>
                  <a:cubicBezTo>
                    <a:pt x="5970" y="9846"/>
                    <a:pt x="5867" y="9846"/>
                    <a:pt x="5701" y="9846"/>
                  </a:cubicBezTo>
                  <a:cubicBezTo>
                    <a:pt x="5618" y="9846"/>
                    <a:pt x="5452" y="9743"/>
                    <a:pt x="5348" y="9660"/>
                  </a:cubicBezTo>
                  <a:cubicBezTo>
                    <a:pt x="5348" y="9577"/>
                    <a:pt x="5348" y="9577"/>
                    <a:pt x="5265" y="9494"/>
                  </a:cubicBezTo>
                  <a:lnTo>
                    <a:pt x="5265" y="9411"/>
                  </a:lnTo>
                  <a:cubicBezTo>
                    <a:pt x="5182" y="9328"/>
                    <a:pt x="5100" y="9328"/>
                    <a:pt x="5100" y="9224"/>
                  </a:cubicBezTo>
                  <a:cubicBezTo>
                    <a:pt x="5017" y="9142"/>
                    <a:pt x="4934" y="9059"/>
                    <a:pt x="4934" y="8976"/>
                  </a:cubicBezTo>
                  <a:lnTo>
                    <a:pt x="4934" y="8976"/>
                  </a:lnTo>
                  <a:cubicBezTo>
                    <a:pt x="5017" y="9059"/>
                    <a:pt x="5348" y="9411"/>
                    <a:pt x="5535" y="9577"/>
                  </a:cubicBezTo>
                  <a:cubicBezTo>
                    <a:pt x="5618" y="9660"/>
                    <a:pt x="5701" y="9660"/>
                    <a:pt x="5784" y="9660"/>
                  </a:cubicBezTo>
                  <a:cubicBezTo>
                    <a:pt x="5784" y="9660"/>
                    <a:pt x="5867" y="9660"/>
                    <a:pt x="5970" y="9577"/>
                  </a:cubicBezTo>
                  <a:cubicBezTo>
                    <a:pt x="6053" y="9494"/>
                    <a:pt x="6053" y="9328"/>
                    <a:pt x="5970" y="9224"/>
                  </a:cubicBezTo>
                  <a:cubicBezTo>
                    <a:pt x="5867" y="9224"/>
                    <a:pt x="5784" y="9059"/>
                    <a:pt x="5701" y="8976"/>
                  </a:cubicBezTo>
                  <a:close/>
                  <a:moveTo>
                    <a:pt x="3462" y="10696"/>
                  </a:moveTo>
                  <a:cubicBezTo>
                    <a:pt x="3628" y="10696"/>
                    <a:pt x="3794" y="10696"/>
                    <a:pt x="3897" y="10883"/>
                  </a:cubicBezTo>
                  <a:cubicBezTo>
                    <a:pt x="4063" y="11132"/>
                    <a:pt x="3980" y="11401"/>
                    <a:pt x="3711" y="11484"/>
                  </a:cubicBezTo>
                  <a:cubicBezTo>
                    <a:pt x="3711" y="11567"/>
                    <a:pt x="3628" y="11567"/>
                    <a:pt x="3545" y="11567"/>
                  </a:cubicBezTo>
                  <a:cubicBezTo>
                    <a:pt x="3379" y="11567"/>
                    <a:pt x="3192" y="11484"/>
                    <a:pt x="3110" y="11401"/>
                  </a:cubicBezTo>
                  <a:lnTo>
                    <a:pt x="3110" y="11214"/>
                  </a:lnTo>
                  <a:cubicBezTo>
                    <a:pt x="3027" y="11132"/>
                    <a:pt x="3027" y="11132"/>
                    <a:pt x="3027" y="11049"/>
                  </a:cubicBezTo>
                  <a:cubicBezTo>
                    <a:pt x="2944" y="10966"/>
                    <a:pt x="2944" y="10966"/>
                    <a:pt x="2944" y="10883"/>
                  </a:cubicBezTo>
                  <a:lnTo>
                    <a:pt x="2944" y="10883"/>
                  </a:lnTo>
                  <a:lnTo>
                    <a:pt x="3379" y="11297"/>
                  </a:lnTo>
                  <a:cubicBezTo>
                    <a:pt x="3379" y="11401"/>
                    <a:pt x="3462" y="11401"/>
                    <a:pt x="3545" y="11401"/>
                  </a:cubicBezTo>
                  <a:cubicBezTo>
                    <a:pt x="3628" y="11401"/>
                    <a:pt x="3628" y="11401"/>
                    <a:pt x="3711" y="11297"/>
                  </a:cubicBezTo>
                  <a:cubicBezTo>
                    <a:pt x="3794" y="11214"/>
                    <a:pt x="3794" y="11049"/>
                    <a:pt x="3711" y="10966"/>
                  </a:cubicBezTo>
                  <a:lnTo>
                    <a:pt x="3462" y="10696"/>
                  </a:lnTo>
                  <a:close/>
                  <a:moveTo>
                    <a:pt x="2432" y="12255"/>
                  </a:moveTo>
                  <a:cubicBezTo>
                    <a:pt x="2340" y="12286"/>
                    <a:pt x="2248" y="12312"/>
                    <a:pt x="2156" y="12334"/>
                  </a:cubicBezTo>
                  <a:cubicBezTo>
                    <a:pt x="2267" y="12334"/>
                    <a:pt x="2360" y="12306"/>
                    <a:pt x="2432" y="12255"/>
                  </a:cubicBezTo>
                  <a:close/>
                  <a:moveTo>
                    <a:pt x="9847" y="0"/>
                  </a:moveTo>
                  <a:cubicBezTo>
                    <a:pt x="9494" y="83"/>
                    <a:pt x="9162" y="249"/>
                    <a:pt x="8810" y="415"/>
                  </a:cubicBezTo>
                  <a:lnTo>
                    <a:pt x="8727" y="415"/>
                  </a:lnTo>
                  <a:cubicBezTo>
                    <a:pt x="8727" y="1202"/>
                    <a:pt x="8810" y="2591"/>
                    <a:pt x="8043" y="4146"/>
                  </a:cubicBezTo>
                  <a:cubicBezTo>
                    <a:pt x="7774" y="4560"/>
                    <a:pt x="7525" y="5182"/>
                    <a:pt x="7172" y="5783"/>
                  </a:cubicBezTo>
                  <a:cubicBezTo>
                    <a:pt x="7090" y="5783"/>
                    <a:pt x="7007" y="5783"/>
                    <a:pt x="6903" y="5866"/>
                  </a:cubicBezTo>
                  <a:cubicBezTo>
                    <a:pt x="6737" y="5866"/>
                    <a:pt x="6654" y="6032"/>
                    <a:pt x="6737" y="6115"/>
                  </a:cubicBezTo>
                  <a:cubicBezTo>
                    <a:pt x="6737" y="6219"/>
                    <a:pt x="6737" y="6302"/>
                    <a:pt x="6820" y="6302"/>
                  </a:cubicBezTo>
                  <a:cubicBezTo>
                    <a:pt x="6820" y="6385"/>
                    <a:pt x="6737" y="6468"/>
                    <a:pt x="6654" y="6550"/>
                  </a:cubicBezTo>
                  <a:lnTo>
                    <a:pt x="6571" y="6550"/>
                  </a:lnTo>
                  <a:cubicBezTo>
                    <a:pt x="6536" y="6535"/>
                    <a:pt x="6505" y="6528"/>
                    <a:pt x="6477" y="6528"/>
                  </a:cubicBezTo>
                  <a:cubicBezTo>
                    <a:pt x="6356" y="6528"/>
                    <a:pt x="6302" y="6653"/>
                    <a:pt x="6302" y="6737"/>
                  </a:cubicBezTo>
                  <a:cubicBezTo>
                    <a:pt x="6302" y="6820"/>
                    <a:pt x="6302" y="6903"/>
                    <a:pt x="6385" y="6986"/>
                  </a:cubicBezTo>
                  <a:cubicBezTo>
                    <a:pt x="6302" y="7152"/>
                    <a:pt x="6219" y="7255"/>
                    <a:pt x="6136" y="7421"/>
                  </a:cubicBezTo>
                  <a:lnTo>
                    <a:pt x="6053" y="7421"/>
                  </a:lnTo>
                  <a:cubicBezTo>
                    <a:pt x="6029" y="7397"/>
                    <a:pt x="5996" y="7387"/>
                    <a:pt x="5959" y="7387"/>
                  </a:cubicBezTo>
                  <a:cubicBezTo>
                    <a:pt x="5870" y="7387"/>
                    <a:pt x="5759" y="7445"/>
                    <a:pt x="5701" y="7504"/>
                  </a:cubicBezTo>
                  <a:cubicBezTo>
                    <a:pt x="5701" y="7587"/>
                    <a:pt x="5701" y="7773"/>
                    <a:pt x="5784" y="7856"/>
                  </a:cubicBezTo>
                  <a:lnTo>
                    <a:pt x="5867" y="7856"/>
                  </a:lnTo>
                  <a:cubicBezTo>
                    <a:pt x="6136" y="8022"/>
                    <a:pt x="6571" y="8458"/>
                    <a:pt x="6571" y="8458"/>
                  </a:cubicBezTo>
                  <a:cubicBezTo>
                    <a:pt x="6654" y="8540"/>
                    <a:pt x="6654" y="8540"/>
                    <a:pt x="6737" y="8540"/>
                  </a:cubicBezTo>
                  <a:cubicBezTo>
                    <a:pt x="6820" y="8540"/>
                    <a:pt x="6903" y="8540"/>
                    <a:pt x="6903" y="8458"/>
                  </a:cubicBezTo>
                  <a:cubicBezTo>
                    <a:pt x="7007" y="8375"/>
                    <a:pt x="7090" y="8188"/>
                    <a:pt x="6903" y="8105"/>
                  </a:cubicBezTo>
                  <a:cubicBezTo>
                    <a:pt x="6903" y="8105"/>
                    <a:pt x="6820" y="8022"/>
                    <a:pt x="6654" y="7856"/>
                  </a:cubicBezTo>
                  <a:cubicBezTo>
                    <a:pt x="6820" y="7856"/>
                    <a:pt x="6903" y="7856"/>
                    <a:pt x="7090" y="7939"/>
                  </a:cubicBezTo>
                  <a:cubicBezTo>
                    <a:pt x="7172" y="8022"/>
                    <a:pt x="7172" y="8105"/>
                    <a:pt x="7172" y="8292"/>
                  </a:cubicBezTo>
                  <a:cubicBezTo>
                    <a:pt x="7255" y="8375"/>
                    <a:pt x="7172" y="8458"/>
                    <a:pt x="7090" y="8623"/>
                  </a:cubicBezTo>
                  <a:cubicBezTo>
                    <a:pt x="7007" y="8706"/>
                    <a:pt x="6903" y="8810"/>
                    <a:pt x="6737" y="8810"/>
                  </a:cubicBezTo>
                  <a:cubicBezTo>
                    <a:pt x="6654" y="8810"/>
                    <a:pt x="6571" y="8706"/>
                    <a:pt x="6488" y="8623"/>
                  </a:cubicBezTo>
                  <a:cubicBezTo>
                    <a:pt x="6385" y="8623"/>
                    <a:pt x="6302" y="8458"/>
                    <a:pt x="6302" y="8375"/>
                  </a:cubicBezTo>
                  <a:cubicBezTo>
                    <a:pt x="6302" y="8375"/>
                    <a:pt x="6219" y="8375"/>
                    <a:pt x="6219" y="8292"/>
                  </a:cubicBezTo>
                  <a:cubicBezTo>
                    <a:pt x="6136" y="8188"/>
                    <a:pt x="6053" y="8188"/>
                    <a:pt x="6053" y="8105"/>
                  </a:cubicBezTo>
                  <a:lnTo>
                    <a:pt x="5784" y="7856"/>
                  </a:lnTo>
                  <a:cubicBezTo>
                    <a:pt x="5618" y="8105"/>
                    <a:pt x="5452" y="8375"/>
                    <a:pt x="5265" y="8540"/>
                  </a:cubicBezTo>
                  <a:cubicBezTo>
                    <a:pt x="5217" y="8516"/>
                    <a:pt x="5168" y="8506"/>
                    <a:pt x="5121" y="8506"/>
                  </a:cubicBezTo>
                  <a:cubicBezTo>
                    <a:pt x="5008" y="8506"/>
                    <a:pt x="4903" y="8565"/>
                    <a:pt x="4830" y="8623"/>
                  </a:cubicBezTo>
                  <a:cubicBezTo>
                    <a:pt x="4747" y="8706"/>
                    <a:pt x="4830" y="8893"/>
                    <a:pt x="4934" y="8976"/>
                  </a:cubicBezTo>
                  <a:cubicBezTo>
                    <a:pt x="4747" y="9142"/>
                    <a:pt x="4581" y="9328"/>
                    <a:pt x="4416" y="9577"/>
                  </a:cubicBezTo>
                  <a:cubicBezTo>
                    <a:pt x="4342" y="9518"/>
                    <a:pt x="4238" y="9460"/>
                    <a:pt x="4154" y="9460"/>
                  </a:cubicBezTo>
                  <a:cubicBezTo>
                    <a:pt x="4119" y="9460"/>
                    <a:pt x="4087" y="9470"/>
                    <a:pt x="4063" y="9494"/>
                  </a:cubicBezTo>
                  <a:cubicBezTo>
                    <a:pt x="3980" y="9577"/>
                    <a:pt x="3897" y="9743"/>
                    <a:pt x="3980" y="9846"/>
                  </a:cubicBezTo>
                  <a:lnTo>
                    <a:pt x="4498" y="10530"/>
                  </a:lnTo>
                  <a:cubicBezTo>
                    <a:pt x="4498" y="10530"/>
                    <a:pt x="4581" y="10613"/>
                    <a:pt x="4664" y="10613"/>
                  </a:cubicBezTo>
                  <a:cubicBezTo>
                    <a:pt x="4747" y="10613"/>
                    <a:pt x="4747" y="10613"/>
                    <a:pt x="4830" y="10530"/>
                  </a:cubicBezTo>
                  <a:cubicBezTo>
                    <a:pt x="4934" y="10448"/>
                    <a:pt x="5017" y="10261"/>
                    <a:pt x="4934" y="10178"/>
                  </a:cubicBezTo>
                  <a:lnTo>
                    <a:pt x="4664" y="9929"/>
                  </a:lnTo>
                  <a:cubicBezTo>
                    <a:pt x="4830" y="9929"/>
                    <a:pt x="5017" y="9929"/>
                    <a:pt x="5100" y="10095"/>
                  </a:cubicBezTo>
                  <a:cubicBezTo>
                    <a:pt x="5100" y="10178"/>
                    <a:pt x="5182" y="10365"/>
                    <a:pt x="5100" y="10448"/>
                  </a:cubicBezTo>
                  <a:cubicBezTo>
                    <a:pt x="5100" y="10530"/>
                    <a:pt x="5017" y="10613"/>
                    <a:pt x="4934" y="10696"/>
                  </a:cubicBezTo>
                  <a:cubicBezTo>
                    <a:pt x="4830" y="10779"/>
                    <a:pt x="4747" y="10779"/>
                    <a:pt x="4664" y="10779"/>
                  </a:cubicBezTo>
                  <a:cubicBezTo>
                    <a:pt x="4498" y="10779"/>
                    <a:pt x="4416" y="10696"/>
                    <a:pt x="4312" y="10613"/>
                  </a:cubicBezTo>
                  <a:cubicBezTo>
                    <a:pt x="4229" y="10530"/>
                    <a:pt x="4229" y="10448"/>
                    <a:pt x="4229" y="10365"/>
                  </a:cubicBezTo>
                  <a:cubicBezTo>
                    <a:pt x="4146" y="10261"/>
                    <a:pt x="4146" y="10178"/>
                    <a:pt x="4063" y="10095"/>
                  </a:cubicBezTo>
                  <a:cubicBezTo>
                    <a:pt x="4063" y="10095"/>
                    <a:pt x="4063" y="10012"/>
                    <a:pt x="3980" y="9929"/>
                  </a:cubicBezTo>
                  <a:cubicBezTo>
                    <a:pt x="3794" y="10095"/>
                    <a:pt x="3545" y="10365"/>
                    <a:pt x="3275" y="10530"/>
                  </a:cubicBezTo>
                  <a:cubicBezTo>
                    <a:pt x="3227" y="10433"/>
                    <a:pt x="3150" y="10393"/>
                    <a:pt x="3078" y="10393"/>
                  </a:cubicBezTo>
                  <a:cubicBezTo>
                    <a:pt x="3027" y="10393"/>
                    <a:pt x="2978" y="10413"/>
                    <a:pt x="2944" y="10448"/>
                  </a:cubicBezTo>
                  <a:cubicBezTo>
                    <a:pt x="2861" y="10530"/>
                    <a:pt x="2861" y="10696"/>
                    <a:pt x="2944" y="10779"/>
                  </a:cubicBezTo>
                  <a:cubicBezTo>
                    <a:pt x="2591" y="11049"/>
                    <a:pt x="2343" y="11214"/>
                    <a:pt x="1990" y="11297"/>
                  </a:cubicBezTo>
                  <a:cubicBezTo>
                    <a:pt x="1932" y="11239"/>
                    <a:pt x="1821" y="11180"/>
                    <a:pt x="1732" y="11180"/>
                  </a:cubicBezTo>
                  <a:cubicBezTo>
                    <a:pt x="1695" y="11180"/>
                    <a:pt x="1662" y="11190"/>
                    <a:pt x="1638" y="11214"/>
                  </a:cubicBezTo>
                  <a:cubicBezTo>
                    <a:pt x="1555" y="11297"/>
                    <a:pt x="1472" y="11484"/>
                    <a:pt x="1555" y="11567"/>
                  </a:cubicBezTo>
                  <a:cubicBezTo>
                    <a:pt x="1037" y="11816"/>
                    <a:pt x="518" y="12085"/>
                    <a:pt x="0" y="12251"/>
                  </a:cubicBezTo>
                  <a:cubicBezTo>
                    <a:pt x="353" y="12520"/>
                    <a:pt x="684" y="12603"/>
                    <a:pt x="1037" y="12603"/>
                  </a:cubicBezTo>
                  <a:cubicBezTo>
                    <a:pt x="1472" y="12603"/>
                    <a:pt x="1824" y="12520"/>
                    <a:pt x="2156" y="12334"/>
                  </a:cubicBezTo>
                  <a:lnTo>
                    <a:pt x="2073" y="12334"/>
                  </a:lnTo>
                  <a:cubicBezTo>
                    <a:pt x="1907" y="12334"/>
                    <a:pt x="1638" y="12168"/>
                    <a:pt x="1638" y="11919"/>
                  </a:cubicBezTo>
                  <a:lnTo>
                    <a:pt x="1638" y="11816"/>
                  </a:lnTo>
                  <a:cubicBezTo>
                    <a:pt x="1555" y="11733"/>
                    <a:pt x="1555" y="11733"/>
                    <a:pt x="1555" y="11650"/>
                  </a:cubicBezTo>
                  <a:lnTo>
                    <a:pt x="1555" y="11650"/>
                  </a:lnTo>
                  <a:lnTo>
                    <a:pt x="1907" y="12085"/>
                  </a:lnTo>
                  <a:cubicBezTo>
                    <a:pt x="1990" y="12168"/>
                    <a:pt x="1990" y="12168"/>
                    <a:pt x="2073" y="12168"/>
                  </a:cubicBezTo>
                  <a:lnTo>
                    <a:pt x="2239" y="12168"/>
                  </a:lnTo>
                  <a:cubicBezTo>
                    <a:pt x="2343" y="12085"/>
                    <a:pt x="2426" y="11919"/>
                    <a:pt x="2343" y="11733"/>
                  </a:cubicBezTo>
                  <a:lnTo>
                    <a:pt x="2073" y="11484"/>
                  </a:lnTo>
                  <a:cubicBezTo>
                    <a:pt x="2343" y="11484"/>
                    <a:pt x="2591" y="11650"/>
                    <a:pt x="2591" y="11919"/>
                  </a:cubicBezTo>
                  <a:cubicBezTo>
                    <a:pt x="2591" y="12066"/>
                    <a:pt x="2534" y="12183"/>
                    <a:pt x="2432" y="12255"/>
                  </a:cubicBezTo>
                  <a:lnTo>
                    <a:pt x="2432" y="12255"/>
                  </a:lnTo>
                  <a:cubicBezTo>
                    <a:pt x="3038" y="12054"/>
                    <a:pt x="3624" y="11676"/>
                    <a:pt x="4146" y="11297"/>
                  </a:cubicBezTo>
                  <a:cubicBezTo>
                    <a:pt x="5452" y="10448"/>
                    <a:pt x="6571" y="9494"/>
                    <a:pt x="7608" y="8375"/>
                  </a:cubicBezTo>
                  <a:cubicBezTo>
                    <a:pt x="8561" y="7255"/>
                    <a:pt x="9245" y="5866"/>
                    <a:pt x="9764" y="4395"/>
                  </a:cubicBezTo>
                  <a:cubicBezTo>
                    <a:pt x="9929" y="3711"/>
                    <a:pt x="10116" y="2923"/>
                    <a:pt x="10282" y="2156"/>
                  </a:cubicBezTo>
                  <a:cubicBezTo>
                    <a:pt x="10365" y="1451"/>
                    <a:pt x="10448" y="767"/>
                    <a:pt x="10448" y="83"/>
                  </a:cubicBezTo>
                  <a:cubicBezTo>
                    <a:pt x="10282" y="0"/>
                    <a:pt x="10116" y="0"/>
                    <a:pt x="9847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6417175" y="4222825"/>
              <a:ext cx="196425" cy="148275"/>
            </a:xfrm>
            <a:custGeom>
              <a:avLst/>
              <a:gdLst/>
              <a:ahLst/>
              <a:cxnLst/>
              <a:rect l="l" t="t" r="r" b="b"/>
              <a:pathLst>
                <a:path w="7857" h="5931" extrusionOk="0">
                  <a:moveTo>
                    <a:pt x="1621" y="0"/>
                  </a:moveTo>
                  <a:cubicBezTo>
                    <a:pt x="1285" y="0"/>
                    <a:pt x="953" y="64"/>
                    <a:pt x="684" y="230"/>
                  </a:cubicBezTo>
                  <a:cubicBezTo>
                    <a:pt x="435" y="396"/>
                    <a:pt x="249" y="583"/>
                    <a:pt x="83" y="749"/>
                  </a:cubicBezTo>
                  <a:cubicBezTo>
                    <a:pt x="83" y="832"/>
                    <a:pt x="0" y="832"/>
                    <a:pt x="0" y="914"/>
                  </a:cubicBezTo>
                  <a:lnTo>
                    <a:pt x="0" y="1184"/>
                  </a:lnTo>
                  <a:lnTo>
                    <a:pt x="0" y="1516"/>
                  </a:lnTo>
                  <a:cubicBezTo>
                    <a:pt x="353" y="1267"/>
                    <a:pt x="684" y="1101"/>
                    <a:pt x="1120" y="997"/>
                  </a:cubicBezTo>
                  <a:cubicBezTo>
                    <a:pt x="1244" y="974"/>
                    <a:pt x="1361" y="964"/>
                    <a:pt x="1476" y="964"/>
                  </a:cubicBezTo>
                  <a:cubicBezTo>
                    <a:pt x="1761" y="964"/>
                    <a:pt x="2026" y="1027"/>
                    <a:pt x="2322" y="1101"/>
                  </a:cubicBezTo>
                  <a:cubicBezTo>
                    <a:pt x="3109" y="1433"/>
                    <a:pt x="3711" y="1951"/>
                    <a:pt x="4312" y="2386"/>
                  </a:cubicBezTo>
                  <a:cubicBezTo>
                    <a:pt x="5017" y="2904"/>
                    <a:pt x="5701" y="3423"/>
                    <a:pt x="6219" y="3941"/>
                  </a:cubicBezTo>
                  <a:cubicBezTo>
                    <a:pt x="6820" y="4542"/>
                    <a:pt x="7338" y="5143"/>
                    <a:pt x="7691" y="5931"/>
                  </a:cubicBezTo>
                  <a:cubicBezTo>
                    <a:pt x="7691" y="5848"/>
                    <a:pt x="7691" y="5765"/>
                    <a:pt x="7774" y="5579"/>
                  </a:cubicBezTo>
                  <a:lnTo>
                    <a:pt x="7774" y="5247"/>
                  </a:lnTo>
                  <a:cubicBezTo>
                    <a:pt x="7856" y="4977"/>
                    <a:pt x="7774" y="4729"/>
                    <a:pt x="7691" y="4542"/>
                  </a:cubicBezTo>
                  <a:cubicBezTo>
                    <a:pt x="7504" y="4024"/>
                    <a:pt x="7255" y="3589"/>
                    <a:pt x="6903" y="3257"/>
                  </a:cubicBezTo>
                  <a:cubicBezTo>
                    <a:pt x="6302" y="2552"/>
                    <a:pt x="5535" y="1951"/>
                    <a:pt x="4830" y="1350"/>
                  </a:cubicBezTo>
                  <a:cubicBezTo>
                    <a:pt x="4395" y="1101"/>
                    <a:pt x="4063" y="832"/>
                    <a:pt x="3628" y="583"/>
                  </a:cubicBezTo>
                  <a:cubicBezTo>
                    <a:pt x="3192" y="396"/>
                    <a:pt x="2674" y="148"/>
                    <a:pt x="2239" y="65"/>
                  </a:cubicBezTo>
                  <a:cubicBezTo>
                    <a:pt x="2041" y="25"/>
                    <a:pt x="1830" y="0"/>
                    <a:pt x="162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6073575" y="4694975"/>
              <a:ext cx="650400" cy="119675"/>
            </a:xfrm>
            <a:custGeom>
              <a:avLst/>
              <a:gdLst/>
              <a:ahLst/>
              <a:cxnLst/>
              <a:rect l="l" t="t" r="r" b="b"/>
              <a:pathLst>
                <a:path w="26016" h="4787" extrusionOk="0">
                  <a:moveTo>
                    <a:pt x="1908" y="1"/>
                  </a:moveTo>
                  <a:cubicBezTo>
                    <a:pt x="1825" y="84"/>
                    <a:pt x="871" y="768"/>
                    <a:pt x="353" y="1908"/>
                  </a:cubicBezTo>
                  <a:lnTo>
                    <a:pt x="1" y="2156"/>
                  </a:lnTo>
                  <a:lnTo>
                    <a:pt x="353" y="2322"/>
                  </a:lnTo>
                  <a:lnTo>
                    <a:pt x="1" y="2592"/>
                  </a:lnTo>
                  <a:lnTo>
                    <a:pt x="353" y="2758"/>
                  </a:lnTo>
                  <a:lnTo>
                    <a:pt x="1" y="3027"/>
                  </a:lnTo>
                  <a:lnTo>
                    <a:pt x="353" y="3193"/>
                  </a:lnTo>
                  <a:lnTo>
                    <a:pt x="1" y="3462"/>
                  </a:lnTo>
                  <a:lnTo>
                    <a:pt x="353" y="3628"/>
                  </a:lnTo>
                  <a:cubicBezTo>
                    <a:pt x="353" y="3628"/>
                    <a:pt x="1037" y="4499"/>
                    <a:pt x="6137" y="4748"/>
                  </a:cubicBezTo>
                  <a:cubicBezTo>
                    <a:pt x="6970" y="4775"/>
                    <a:pt x="7961" y="4786"/>
                    <a:pt x="9044" y="4786"/>
                  </a:cubicBezTo>
                  <a:cubicBezTo>
                    <a:pt x="14588" y="4786"/>
                    <a:pt x="22511" y="4482"/>
                    <a:pt x="23673" y="4395"/>
                  </a:cubicBezTo>
                  <a:cubicBezTo>
                    <a:pt x="25580" y="4312"/>
                    <a:pt x="26016" y="3545"/>
                    <a:pt x="23425" y="3276"/>
                  </a:cubicBezTo>
                  <a:cubicBezTo>
                    <a:pt x="20916" y="3027"/>
                    <a:pt x="18761" y="3193"/>
                    <a:pt x="19797" y="166"/>
                  </a:cubicBezTo>
                  <a:lnTo>
                    <a:pt x="17724" y="166"/>
                  </a:lnTo>
                  <a:cubicBezTo>
                    <a:pt x="17807" y="249"/>
                    <a:pt x="18242" y="1203"/>
                    <a:pt x="17724" y="2073"/>
                  </a:cubicBezTo>
                  <a:cubicBezTo>
                    <a:pt x="17194" y="2886"/>
                    <a:pt x="16364" y="2946"/>
                    <a:pt x="14745" y="2946"/>
                  </a:cubicBezTo>
                  <a:cubicBezTo>
                    <a:pt x="14464" y="2946"/>
                    <a:pt x="14159" y="2944"/>
                    <a:pt x="13827" y="2944"/>
                  </a:cubicBezTo>
                  <a:cubicBezTo>
                    <a:pt x="13403" y="2944"/>
                    <a:pt x="12982" y="2956"/>
                    <a:pt x="12582" y="2956"/>
                  </a:cubicBezTo>
                  <a:cubicBezTo>
                    <a:pt x="10871" y="2956"/>
                    <a:pt x="9546" y="2738"/>
                    <a:pt x="10034" y="436"/>
                  </a:cubicBezTo>
                  <a:lnTo>
                    <a:pt x="8127" y="436"/>
                  </a:lnTo>
                  <a:cubicBezTo>
                    <a:pt x="8209" y="685"/>
                    <a:pt x="8396" y="1286"/>
                    <a:pt x="8209" y="1908"/>
                  </a:cubicBezTo>
                  <a:cubicBezTo>
                    <a:pt x="8127" y="2509"/>
                    <a:pt x="7007" y="2758"/>
                    <a:pt x="5618" y="2758"/>
                  </a:cubicBezTo>
                  <a:cubicBezTo>
                    <a:pt x="4147" y="2758"/>
                    <a:pt x="3628" y="2675"/>
                    <a:pt x="3027" y="2426"/>
                  </a:cubicBezTo>
                  <a:cubicBezTo>
                    <a:pt x="2426" y="2073"/>
                    <a:pt x="2260" y="1037"/>
                    <a:pt x="3110" y="84"/>
                  </a:cubicBezTo>
                  <a:lnTo>
                    <a:pt x="3027" y="84"/>
                  </a:lnTo>
                  <a:lnTo>
                    <a:pt x="1908" y="1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29"/>
          <p:cNvGrpSpPr/>
          <p:nvPr/>
        </p:nvGrpSpPr>
        <p:grpSpPr>
          <a:xfrm rot="-7496787">
            <a:off x="377220" y="1410386"/>
            <a:ext cx="2232661" cy="1133112"/>
            <a:chOff x="2508700" y="4302150"/>
            <a:chExt cx="1105925" cy="561275"/>
          </a:xfrm>
        </p:grpSpPr>
        <p:sp>
          <p:nvSpPr>
            <p:cNvPr id="174" name="Google Shape;174;p29"/>
            <p:cNvSpPr/>
            <p:nvPr/>
          </p:nvSpPr>
          <p:spPr>
            <a:xfrm>
              <a:off x="2508700" y="4302150"/>
              <a:ext cx="1105925" cy="561275"/>
            </a:xfrm>
            <a:custGeom>
              <a:avLst/>
              <a:gdLst/>
              <a:ahLst/>
              <a:cxnLst/>
              <a:rect l="l" t="t" r="r" b="b"/>
              <a:pathLst>
                <a:path w="44237" h="22451" extrusionOk="0">
                  <a:moveTo>
                    <a:pt x="28939" y="1"/>
                  </a:moveTo>
                  <a:cubicBezTo>
                    <a:pt x="25663" y="1"/>
                    <a:pt x="22471" y="1721"/>
                    <a:pt x="20647" y="3193"/>
                  </a:cubicBezTo>
                  <a:cubicBezTo>
                    <a:pt x="19776" y="3877"/>
                    <a:pt x="19009" y="4665"/>
                    <a:pt x="18222" y="5515"/>
                  </a:cubicBezTo>
                  <a:cubicBezTo>
                    <a:pt x="17621" y="6303"/>
                    <a:pt x="17185" y="6904"/>
                    <a:pt x="16771" y="7505"/>
                  </a:cubicBezTo>
                  <a:lnTo>
                    <a:pt x="16584" y="7671"/>
                  </a:lnTo>
                  <a:cubicBezTo>
                    <a:pt x="16418" y="7940"/>
                    <a:pt x="13309" y="11132"/>
                    <a:pt x="9412" y="13205"/>
                  </a:cubicBezTo>
                  <a:lnTo>
                    <a:pt x="8479" y="13371"/>
                  </a:lnTo>
                  <a:cubicBezTo>
                    <a:pt x="7857" y="13475"/>
                    <a:pt x="7256" y="13724"/>
                    <a:pt x="6655" y="13993"/>
                  </a:cubicBezTo>
                  <a:lnTo>
                    <a:pt x="6572" y="13993"/>
                  </a:lnTo>
                  <a:cubicBezTo>
                    <a:pt x="5453" y="14511"/>
                    <a:pt x="3629" y="15444"/>
                    <a:pt x="2862" y="15879"/>
                  </a:cubicBezTo>
                  <a:cubicBezTo>
                    <a:pt x="1120" y="16066"/>
                    <a:pt x="270" y="16584"/>
                    <a:pt x="84" y="17517"/>
                  </a:cubicBezTo>
                  <a:cubicBezTo>
                    <a:pt x="1" y="18305"/>
                    <a:pt x="188" y="18906"/>
                    <a:pt x="353" y="19424"/>
                  </a:cubicBezTo>
                  <a:cubicBezTo>
                    <a:pt x="602" y="19859"/>
                    <a:pt x="872" y="20461"/>
                    <a:pt x="1473" y="20896"/>
                  </a:cubicBezTo>
                  <a:cubicBezTo>
                    <a:pt x="1742" y="21062"/>
                    <a:pt x="2074" y="21248"/>
                    <a:pt x="2426" y="21248"/>
                  </a:cubicBezTo>
                  <a:cubicBezTo>
                    <a:pt x="3027" y="21248"/>
                    <a:pt x="3711" y="20813"/>
                    <a:pt x="4582" y="20108"/>
                  </a:cubicBezTo>
                  <a:cubicBezTo>
                    <a:pt x="5453" y="19859"/>
                    <a:pt x="7443" y="19258"/>
                    <a:pt x="8562" y="18823"/>
                  </a:cubicBezTo>
                  <a:lnTo>
                    <a:pt x="8728" y="18823"/>
                  </a:lnTo>
                  <a:cubicBezTo>
                    <a:pt x="10034" y="18305"/>
                    <a:pt x="10801" y="17704"/>
                    <a:pt x="11153" y="17351"/>
                  </a:cubicBezTo>
                  <a:cubicBezTo>
                    <a:pt x="14947" y="16232"/>
                    <a:pt x="18740" y="16232"/>
                    <a:pt x="19528" y="16232"/>
                  </a:cubicBezTo>
                  <a:lnTo>
                    <a:pt x="20129" y="16232"/>
                  </a:lnTo>
                  <a:lnTo>
                    <a:pt x="21684" y="16398"/>
                  </a:lnTo>
                  <a:cubicBezTo>
                    <a:pt x="22202" y="16481"/>
                    <a:pt x="22720" y="16584"/>
                    <a:pt x="23238" y="16584"/>
                  </a:cubicBezTo>
                  <a:cubicBezTo>
                    <a:pt x="23756" y="16626"/>
                    <a:pt x="24275" y="16646"/>
                    <a:pt x="24782" y="16646"/>
                  </a:cubicBezTo>
                  <a:cubicBezTo>
                    <a:pt x="25290" y="16646"/>
                    <a:pt x="25788" y="16626"/>
                    <a:pt x="26265" y="16584"/>
                  </a:cubicBezTo>
                  <a:cubicBezTo>
                    <a:pt x="28172" y="16398"/>
                    <a:pt x="30245" y="15714"/>
                    <a:pt x="31965" y="14677"/>
                  </a:cubicBezTo>
                  <a:lnTo>
                    <a:pt x="31965" y="14677"/>
                  </a:lnTo>
                  <a:cubicBezTo>
                    <a:pt x="31882" y="15195"/>
                    <a:pt x="31799" y="15714"/>
                    <a:pt x="31799" y="16232"/>
                  </a:cubicBezTo>
                  <a:cubicBezTo>
                    <a:pt x="31799" y="19590"/>
                    <a:pt x="34556" y="22451"/>
                    <a:pt x="38018" y="22451"/>
                  </a:cubicBezTo>
                  <a:cubicBezTo>
                    <a:pt x="41459" y="22451"/>
                    <a:pt x="44237" y="19590"/>
                    <a:pt x="44237" y="16232"/>
                  </a:cubicBezTo>
                  <a:cubicBezTo>
                    <a:pt x="44237" y="12770"/>
                    <a:pt x="41459" y="10013"/>
                    <a:pt x="38018" y="10013"/>
                  </a:cubicBezTo>
                  <a:cubicBezTo>
                    <a:pt x="37313" y="10013"/>
                    <a:pt x="36712" y="10096"/>
                    <a:pt x="36111" y="10262"/>
                  </a:cubicBezTo>
                  <a:cubicBezTo>
                    <a:pt x="36795" y="8541"/>
                    <a:pt x="36712" y="6634"/>
                    <a:pt x="35945" y="4665"/>
                  </a:cubicBezTo>
                  <a:cubicBezTo>
                    <a:pt x="35157" y="2758"/>
                    <a:pt x="33872" y="1369"/>
                    <a:pt x="32048" y="685"/>
                  </a:cubicBezTo>
                  <a:lnTo>
                    <a:pt x="31281" y="333"/>
                  </a:lnTo>
                  <a:cubicBezTo>
                    <a:pt x="31177" y="333"/>
                    <a:pt x="31094" y="333"/>
                    <a:pt x="31012" y="250"/>
                  </a:cubicBezTo>
                  <a:cubicBezTo>
                    <a:pt x="30328" y="84"/>
                    <a:pt x="29623" y="1"/>
                    <a:pt x="2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2543425" y="4667000"/>
              <a:ext cx="222350" cy="132050"/>
            </a:xfrm>
            <a:custGeom>
              <a:avLst/>
              <a:gdLst/>
              <a:ahLst/>
              <a:cxnLst/>
              <a:rect l="l" t="t" r="r" b="b"/>
              <a:pathLst>
                <a:path w="8894" h="5282" extrusionOk="0">
                  <a:moveTo>
                    <a:pt x="8209" y="0"/>
                  </a:moveTo>
                  <a:cubicBezTo>
                    <a:pt x="8209" y="0"/>
                    <a:pt x="7256" y="0"/>
                    <a:pt x="5867" y="601"/>
                  </a:cubicBezTo>
                  <a:lnTo>
                    <a:pt x="5784" y="684"/>
                  </a:lnTo>
                  <a:cubicBezTo>
                    <a:pt x="4395" y="1285"/>
                    <a:pt x="1908" y="2674"/>
                    <a:pt x="1908" y="2674"/>
                  </a:cubicBezTo>
                  <a:cubicBezTo>
                    <a:pt x="1908" y="2674"/>
                    <a:pt x="167" y="2757"/>
                    <a:pt x="84" y="3192"/>
                  </a:cubicBezTo>
                  <a:cubicBezTo>
                    <a:pt x="1" y="3545"/>
                    <a:pt x="167" y="3959"/>
                    <a:pt x="250" y="4312"/>
                  </a:cubicBezTo>
                  <a:cubicBezTo>
                    <a:pt x="436" y="4664"/>
                    <a:pt x="602" y="4996"/>
                    <a:pt x="954" y="5265"/>
                  </a:cubicBezTo>
                  <a:cubicBezTo>
                    <a:pt x="976" y="5276"/>
                    <a:pt x="1001" y="5281"/>
                    <a:pt x="1029" y="5281"/>
                  </a:cubicBezTo>
                  <a:cubicBezTo>
                    <a:pt x="1439" y="5281"/>
                    <a:pt x="2509" y="4229"/>
                    <a:pt x="2509" y="4229"/>
                  </a:cubicBezTo>
                  <a:cubicBezTo>
                    <a:pt x="2509" y="4229"/>
                    <a:pt x="5266" y="3441"/>
                    <a:pt x="6738" y="2923"/>
                  </a:cubicBezTo>
                  <a:lnTo>
                    <a:pt x="6821" y="2923"/>
                  </a:lnTo>
                  <a:cubicBezTo>
                    <a:pt x="8292" y="2405"/>
                    <a:pt x="8894" y="1721"/>
                    <a:pt x="8894" y="1721"/>
                  </a:cubicBezTo>
                  <a:cubicBezTo>
                    <a:pt x="8894" y="1721"/>
                    <a:pt x="8894" y="1638"/>
                    <a:pt x="8811" y="1638"/>
                  </a:cubicBezTo>
                  <a:cubicBezTo>
                    <a:pt x="8728" y="1555"/>
                    <a:pt x="8541" y="1285"/>
                    <a:pt x="8375" y="1037"/>
                  </a:cubicBezTo>
                  <a:lnTo>
                    <a:pt x="8375" y="954"/>
                  </a:lnTo>
                  <a:lnTo>
                    <a:pt x="8375" y="850"/>
                  </a:lnTo>
                  <a:cubicBezTo>
                    <a:pt x="8209" y="601"/>
                    <a:pt x="8209" y="249"/>
                    <a:pt x="8209" y="83"/>
                  </a:cubicBezTo>
                  <a:lnTo>
                    <a:pt x="8209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2748650" y="4337850"/>
              <a:ext cx="645725" cy="370100"/>
            </a:xfrm>
            <a:custGeom>
              <a:avLst/>
              <a:gdLst/>
              <a:ahLst/>
              <a:cxnLst/>
              <a:rect l="l" t="t" r="r" b="b"/>
              <a:pathLst>
                <a:path w="25829" h="14804" extrusionOk="0">
                  <a:moveTo>
                    <a:pt x="19381" y="723"/>
                  </a:moveTo>
                  <a:cubicBezTo>
                    <a:pt x="19899" y="723"/>
                    <a:pt x="20408" y="777"/>
                    <a:pt x="20895" y="895"/>
                  </a:cubicBezTo>
                  <a:cubicBezTo>
                    <a:pt x="22533" y="1330"/>
                    <a:pt x="23756" y="2366"/>
                    <a:pt x="24440" y="4087"/>
                  </a:cubicBezTo>
                  <a:cubicBezTo>
                    <a:pt x="25124" y="5828"/>
                    <a:pt x="25041" y="7383"/>
                    <a:pt x="24171" y="8834"/>
                  </a:cubicBezTo>
                  <a:cubicBezTo>
                    <a:pt x="22616" y="11342"/>
                    <a:pt x="19092" y="12814"/>
                    <a:pt x="16397" y="13083"/>
                  </a:cubicBezTo>
                  <a:cubicBezTo>
                    <a:pt x="15464" y="13166"/>
                    <a:pt x="14594" y="13166"/>
                    <a:pt x="13806" y="13166"/>
                  </a:cubicBezTo>
                  <a:cubicBezTo>
                    <a:pt x="10883" y="13083"/>
                    <a:pt x="8810" y="12213"/>
                    <a:pt x="8209" y="10741"/>
                  </a:cubicBezTo>
                  <a:cubicBezTo>
                    <a:pt x="7691" y="9352"/>
                    <a:pt x="8458" y="7466"/>
                    <a:pt x="10282" y="5393"/>
                  </a:cubicBezTo>
                  <a:cubicBezTo>
                    <a:pt x="10883" y="4792"/>
                    <a:pt x="11567" y="4087"/>
                    <a:pt x="12438" y="3403"/>
                  </a:cubicBezTo>
                  <a:cubicBezTo>
                    <a:pt x="14155" y="1978"/>
                    <a:pt x="16882" y="723"/>
                    <a:pt x="19381" y="723"/>
                  </a:cubicBezTo>
                  <a:close/>
                  <a:moveTo>
                    <a:pt x="6875" y="9504"/>
                  </a:moveTo>
                  <a:cubicBezTo>
                    <a:pt x="7052" y="9504"/>
                    <a:pt x="7221" y="9563"/>
                    <a:pt x="7339" y="9622"/>
                  </a:cubicBezTo>
                  <a:cubicBezTo>
                    <a:pt x="7339" y="10140"/>
                    <a:pt x="7339" y="10575"/>
                    <a:pt x="7587" y="11093"/>
                  </a:cubicBezTo>
                  <a:cubicBezTo>
                    <a:pt x="7774" y="11529"/>
                    <a:pt x="8023" y="11943"/>
                    <a:pt x="8458" y="12296"/>
                  </a:cubicBezTo>
                  <a:cubicBezTo>
                    <a:pt x="8375" y="12461"/>
                    <a:pt x="8292" y="12648"/>
                    <a:pt x="8106" y="12731"/>
                  </a:cubicBezTo>
                  <a:cubicBezTo>
                    <a:pt x="6385" y="12897"/>
                    <a:pt x="3877" y="13166"/>
                    <a:pt x="1369" y="13850"/>
                  </a:cubicBezTo>
                  <a:cubicBezTo>
                    <a:pt x="1286" y="13767"/>
                    <a:pt x="1203" y="13602"/>
                    <a:pt x="1203" y="13498"/>
                  </a:cubicBezTo>
                  <a:cubicBezTo>
                    <a:pt x="3359" y="12213"/>
                    <a:pt x="5349" y="10658"/>
                    <a:pt x="6655" y="9539"/>
                  </a:cubicBezTo>
                  <a:cubicBezTo>
                    <a:pt x="6727" y="9514"/>
                    <a:pt x="6802" y="9504"/>
                    <a:pt x="6875" y="9504"/>
                  </a:cubicBezTo>
                  <a:close/>
                  <a:moveTo>
                    <a:pt x="19300" y="1"/>
                  </a:moveTo>
                  <a:cubicBezTo>
                    <a:pt x="16619" y="1"/>
                    <a:pt x="13764" y="1311"/>
                    <a:pt x="12003" y="2802"/>
                  </a:cubicBezTo>
                  <a:cubicBezTo>
                    <a:pt x="11049" y="3569"/>
                    <a:pt x="10365" y="4273"/>
                    <a:pt x="9764" y="5040"/>
                  </a:cubicBezTo>
                  <a:cubicBezTo>
                    <a:pt x="9059" y="5724"/>
                    <a:pt x="8541" y="6512"/>
                    <a:pt x="8106" y="7113"/>
                  </a:cubicBezTo>
                  <a:cubicBezTo>
                    <a:pt x="7774" y="7549"/>
                    <a:pt x="4312" y="11093"/>
                    <a:pt x="0" y="13249"/>
                  </a:cubicBezTo>
                  <a:cubicBezTo>
                    <a:pt x="0" y="13415"/>
                    <a:pt x="0" y="13767"/>
                    <a:pt x="166" y="14016"/>
                  </a:cubicBezTo>
                  <a:lnTo>
                    <a:pt x="166" y="14120"/>
                  </a:lnTo>
                  <a:lnTo>
                    <a:pt x="166" y="14203"/>
                  </a:lnTo>
                  <a:cubicBezTo>
                    <a:pt x="332" y="14451"/>
                    <a:pt x="519" y="14721"/>
                    <a:pt x="602" y="14804"/>
                  </a:cubicBezTo>
                  <a:cubicBezTo>
                    <a:pt x="4371" y="13614"/>
                    <a:pt x="8370" y="13386"/>
                    <a:pt x="9985" y="13386"/>
                  </a:cubicBezTo>
                  <a:cubicBezTo>
                    <a:pt x="10368" y="13386"/>
                    <a:pt x="10617" y="13399"/>
                    <a:pt x="10697" y="13415"/>
                  </a:cubicBezTo>
                  <a:cubicBezTo>
                    <a:pt x="11650" y="13602"/>
                    <a:pt x="12604" y="13767"/>
                    <a:pt x="13723" y="13850"/>
                  </a:cubicBezTo>
                  <a:cubicBezTo>
                    <a:pt x="14594" y="13850"/>
                    <a:pt x="15547" y="13850"/>
                    <a:pt x="16501" y="13767"/>
                  </a:cubicBezTo>
                  <a:cubicBezTo>
                    <a:pt x="19341" y="13498"/>
                    <a:pt x="23134" y="11943"/>
                    <a:pt x="24792" y="9186"/>
                  </a:cubicBezTo>
                  <a:cubicBezTo>
                    <a:pt x="25725" y="7549"/>
                    <a:pt x="25829" y="5724"/>
                    <a:pt x="25041" y="3838"/>
                  </a:cubicBezTo>
                  <a:cubicBezTo>
                    <a:pt x="24274" y="1931"/>
                    <a:pt x="22885" y="646"/>
                    <a:pt x="21061" y="211"/>
                  </a:cubicBezTo>
                  <a:cubicBezTo>
                    <a:pt x="20492" y="66"/>
                    <a:pt x="19901" y="1"/>
                    <a:pt x="19300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2953875" y="4440000"/>
              <a:ext cx="405775" cy="166375"/>
            </a:xfrm>
            <a:custGeom>
              <a:avLst/>
              <a:gdLst/>
              <a:ahLst/>
              <a:cxnLst/>
              <a:rect l="l" t="t" r="r" b="b"/>
              <a:pathLst>
                <a:path w="16231" h="6655" extrusionOk="0">
                  <a:moveTo>
                    <a:pt x="16231" y="1"/>
                  </a:moveTo>
                  <a:lnTo>
                    <a:pt x="16231" y="1"/>
                  </a:lnTo>
                  <a:cubicBezTo>
                    <a:pt x="14842" y="519"/>
                    <a:pt x="13474" y="1037"/>
                    <a:pt x="12085" y="1556"/>
                  </a:cubicBezTo>
                  <a:cubicBezTo>
                    <a:pt x="11484" y="1908"/>
                    <a:pt x="10779" y="2157"/>
                    <a:pt x="10095" y="2509"/>
                  </a:cubicBezTo>
                  <a:cubicBezTo>
                    <a:pt x="10779" y="2260"/>
                    <a:pt x="11484" y="1991"/>
                    <a:pt x="12168" y="1742"/>
                  </a:cubicBezTo>
                  <a:cubicBezTo>
                    <a:pt x="13557" y="1224"/>
                    <a:pt x="14842" y="602"/>
                    <a:pt x="16231" y="1"/>
                  </a:cubicBezTo>
                  <a:close/>
                  <a:moveTo>
                    <a:pt x="10095" y="2509"/>
                  </a:moveTo>
                  <a:lnTo>
                    <a:pt x="10095" y="2509"/>
                  </a:lnTo>
                  <a:cubicBezTo>
                    <a:pt x="9411" y="2779"/>
                    <a:pt x="8810" y="3027"/>
                    <a:pt x="8105" y="3297"/>
                  </a:cubicBezTo>
                  <a:cubicBezTo>
                    <a:pt x="6737" y="3815"/>
                    <a:pt x="5348" y="4333"/>
                    <a:pt x="4042" y="4934"/>
                  </a:cubicBezTo>
                  <a:cubicBezTo>
                    <a:pt x="2674" y="5453"/>
                    <a:pt x="1368" y="6054"/>
                    <a:pt x="0" y="6655"/>
                  </a:cubicBezTo>
                  <a:cubicBezTo>
                    <a:pt x="1368" y="6220"/>
                    <a:pt x="2757" y="5618"/>
                    <a:pt x="4146" y="5100"/>
                  </a:cubicBezTo>
                  <a:cubicBezTo>
                    <a:pt x="5431" y="4582"/>
                    <a:pt x="6820" y="3981"/>
                    <a:pt x="8105" y="3380"/>
                  </a:cubicBezTo>
                  <a:cubicBezTo>
                    <a:pt x="8810" y="3110"/>
                    <a:pt x="9494" y="2779"/>
                    <a:pt x="10095" y="2509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2977175" y="4474725"/>
              <a:ext cx="391300" cy="161725"/>
            </a:xfrm>
            <a:custGeom>
              <a:avLst/>
              <a:gdLst/>
              <a:ahLst/>
              <a:cxnLst/>
              <a:rect l="l" t="t" r="r" b="b"/>
              <a:pathLst>
                <a:path w="15652" h="6469" extrusionOk="0">
                  <a:moveTo>
                    <a:pt x="15651" y="1"/>
                  </a:moveTo>
                  <a:lnTo>
                    <a:pt x="11754" y="1555"/>
                  </a:lnTo>
                  <a:cubicBezTo>
                    <a:pt x="11070" y="1804"/>
                    <a:pt x="10469" y="2157"/>
                    <a:pt x="9764" y="2426"/>
                  </a:cubicBezTo>
                  <a:cubicBezTo>
                    <a:pt x="9163" y="2675"/>
                    <a:pt x="8479" y="2944"/>
                    <a:pt x="7878" y="3193"/>
                  </a:cubicBezTo>
                  <a:cubicBezTo>
                    <a:pt x="6489" y="3711"/>
                    <a:pt x="5183" y="4229"/>
                    <a:pt x="3898" y="4748"/>
                  </a:cubicBezTo>
                  <a:cubicBezTo>
                    <a:pt x="2592" y="5266"/>
                    <a:pt x="1307" y="5867"/>
                    <a:pt x="1" y="6468"/>
                  </a:cubicBezTo>
                  <a:lnTo>
                    <a:pt x="105" y="6468"/>
                  </a:lnTo>
                  <a:lnTo>
                    <a:pt x="3981" y="4914"/>
                  </a:lnTo>
                  <a:cubicBezTo>
                    <a:pt x="5287" y="4395"/>
                    <a:pt x="6572" y="3877"/>
                    <a:pt x="7878" y="3276"/>
                  </a:cubicBezTo>
                  <a:cubicBezTo>
                    <a:pt x="8562" y="3027"/>
                    <a:pt x="9163" y="2675"/>
                    <a:pt x="9847" y="2426"/>
                  </a:cubicBezTo>
                  <a:cubicBezTo>
                    <a:pt x="10469" y="2157"/>
                    <a:pt x="11153" y="1991"/>
                    <a:pt x="11754" y="1721"/>
                  </a:cubicBezTo>
                  <a:cubicBezTo>
                    <a:pt x="13143" y="1120"/>
                    <a:pt x="14428" y="602"/>
                    <a:pt x="1565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2968900" y="4379900"/>
              <a:ext cx="345150" cy="142525"/>
            </a:xfrm>
            <a:custGeom>
              <a:avLst/>
              <a:gdLst/>
              <a:ahLst/>
              <a:cxnLst/>
              <a:rect l="l" t="t" r="r" b="b"/>
              <a:pathLst>
                <a:path w="13806" h="5701" extrusionOk="0">
                  <a:moveTo>
                    <a:pt x="13806" y="0"/>
                  </a:moveTo>
                  <a:lnTo>
                    <a:pt x="13806" y="0"/>
                  </a:lnTo>
                  <a:cubicBezTo>
                    <a:pt x="12604" y="415"/>
                    <a:pt x="11484" y="850"/>
                    <a:pt x="10282" y="1368"/>
                  </a:cubicBezTo>
                  <a:cubicBezTo>
                    <a:pt x="9764" y="1638"/>
                    <a:pt x="9142" y="1887"/>
                    <a:pt x="8624" y="2156"/>
                  </a:cubicBezTo>
                  <a:cubicBezTo>
                    <a:pt x="9245" y="1970"/>
                    <a:pt x="9764" y="1721"/>
                    <a:pt x="10365" y="1555"/>
                  </a:cubicBezTo>
                  <a:cubicBezTo>
                    <a:pt x="11484" y="1037"/>
                    <a:pt x="12686" y="601"/>
                    <a:pt x="13806" y="0"/>
                  </a:cubicBezTo>
                  <a:close/>
                  <a:moveTo>
                    <a:pt x="8623" y="2156"/>
                  </a:moveTo>
                  <a:lnTo>
                    <a:pt x="8623" y="2156"/>
                  </a:lnTo>
                  <a:cubicBezTo>
                    <a:pt x="8022" y="2405"/>
                    <a:pt x="7421" y="2591"/>
                    <a:pt x="6903" y="2840"/>
                  </a:cubicBezTo>
                  <a:cubicBezTo>
                    <a:pt x="5701" y="3276"/>
                    <a:pt x="4581" y="3711"/>
                    <a:pt x="3358" y="4229"/>
                  </a:cubicBezTo>
                  <a:cubicBezTo>
                    <a:pt x="2239" y="4664"/>
                    <a:pt x="1120" y="5183"/>
                    <a:pt x="0" y="5701"/>
                  </a:cubicBezTo>
                  <a:cubicBezTo>
                    <a:pt x="1120" y="5348"/>
                    <a:pt x="2322" y="4830"/>
                    <a:pt x="3441" y="4395"/>
                  </a:cubicBezTo>
                  <a:cubicBezTo>
                    <a:pt x="4664" y="3877"/>
                    <a:pt x="5784" y="3441"/>
                    <a:pt x="6903" y="2923"/>
                  </a:cubicBezTo>
                  <a:cubicBezTo>
                    <a:pt x="7504" y="2674"/>
                    <a:pt x="8022" y="2405"/>
                    <a:pt x="8623" y="2156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2951275" y="4407875"/>
              <a:ext cx="391275" cy="161725"/>
            </a:xfrm>
            <a:custGeom>
              <a:avLst/>
              <a:gdLst/>
              <a:ahLst/>
              <a:cxnLst/>
              <a:rect l="l" t="t" r="r" b="b"/>
              <a:pathLst>
                <a:path w="15651" h="6469" extrusionOk="0">
                  <a:moveTo>
                    <a:pt x="15547" y="1"/>
                  </a:moveTo>
                  <a:lnTo>
                    <a:pt x="11671" y="1555"/>
                  </a:lnTo>
                  <a:cubicBezTo>
                    <a:pt x="10987" y="1804"/>
                    <a:pt x="10365" y="2157"/>
                    <a:pt x="9764" y="2405"/>
                  </a:cubicBezTo>
                  <a:cubicBezTo>
                    <a:pt x="10365" y="2157"/>
                    <a:pt x="11070" y="1991"/>
                    <a:pt x="11754" y="1721"/>
                  </a:cubicBezTo>
                  <a:cubicBezTo>
                    <a:pt x="13060" y="1203"/>
                    <a:pt x="14345" y="602"/>
                    <a:pt x="15651" y="1"/>
                  </a:cubicBezTo>
                  <a:close/>
                  <a:moveTo>
                    <a:pt x="9764" y="2405"/>
                  </a:moveTo>
                  <a:cubicBezTo>
                    <a:pt x="9080" y="2675"/>
                    <a:pt x="8396" y="2924"/>
                    <a:pt x="7774" y="3193"/>
                  </a:cubicBezTo>
                  <a:cubicBezTo>
                    <a:pt x="6489" y="3711"/>
                    <a:pt x="5100" y="4229"/>
                    <a:pt x="3815" y="4748"/>
                  </a:cubicBezTo>
                  <a:cubicBezTo>
                    <a:pt x="2509" y="5266"/>
                    <a:pt x="1224" y="5867"/>
                    <a:pt x="1" y="6468"/>
                  </a:cubicBezTo>
                  <a:lnTo>
                    <a:pt x="3898" y="4913"/>
                  </a:lnTo>
                  <a:cubicBezTo>
                    <a:pt x="5183" y="4395"/>
                    <a:pt x="6489" y="3877"/>
                    <a:pt x="7774" y="3276"/>
                  </a:cubicBezTo>
                  <a:cubicBezTo>
                    <a:pt x="8479" y="3027"/>
                    <a:pt x="9080" y="2675"/>
                    <a:pt x="9764" y="2405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3011900" y="4360200"/>
              <a:ext cx="257075" cy="105750"/>
            </a:xfrm>
            <a:custGeom>
              <a:avLst/>
              <a:gdLst/>
              <a:ahLst/>
              <a:cxnLst/>
              <a:rect l="l" t="t" r="r" b="b"/>
              <a:pathLst>
                <a:path w="10283" h="4230" extrusionOk="0">
                  <a:moveTo>
                    <a:pt x="10282" y="1"/>
                  </a:moveTo>
                  <a:cubicBezTo>
                    <a:pt x="9329" y="270"/>
                    <a:pt x="8458" y="602"/>
                    <a:pt x="7691" y="954"/>
                  </a:cubicBezTo>
                  <a:cubicBezTo>
                    <a:pt x="7256" y="1120"/>
                    <a:pt x="6821" y="1389"/>
                    <a:pt x="6385" y="1555"/>
                  </a:cubicBezTo>
                  <a:cubicBezTo>
                    <a:pt x="5971" y="1721"/>
                    <a:pt x="5535" y="1908"/>
                    <a:pt x="5100" y="2074"/>
                  </a:cubicBezTo>
                  <a:cubicBezTo>
                    <a:pt x="4230" y="2426"/>
                    <a:pt x="3380" y="2758"/>
                    <a:pt x="2509" y="3110"/>
                  </a:cubicBezTo>
                  <a:cubicBezTo>
                    <a:pt x="1638" y="3462"/>
                    <a:pt x="789" y="3794"/>
                    <a:pt x="1" y="4229"/>
                  </a:cubicBezTo>
                  <a:cubicBezTo>
                    <a:pt x="871" y="3981"/>
                    <a:pt x="1721" y="3628"/>
                    <a:pt x="2592" y="3276"/>
                  </a:cubicBezTo>
                  <a:cubicBezTo>
                    <a:pt x="3463" y="2944"/>
                    <a:pt x="4312" y="2509"/>
                    <a:pt x="5100" y="2156"/>
                  </a:cubicBezTo>
                  <a:cubicBezTo>
                    <a:pt x="5535" y="1991"/>
                    <a:pt x="5971" y="1825"/>
                    <a:pt x="6385" y="1638"/>
                  </a:cubicBezTo>
                  <a:cubicBezTo>
                    <a:pt x="6821" y="1472"/>
                    <a:pt x="7256" y="1307"/>
                    <a:pt x="7691" y="1120"/>
                  </a:cubicBezTo>
                  <a:cubicBezTo>
                    <a:pt x="8562" y="788"/>
                    <a:pt x="9412" y="436"/>
                    <a:pt x="10282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3022800" y="4513600"/>
              <a:ext cx="345675" cy="142525"/>
            </a:xfrm>
            <a:custGeom>
              <a:avLst/>
              <a:gdLst/>
              <a:ahLst/>
              <a:cxnLst/>
              <a:rect l="l" t="t" r="r" b="b"/>
              <a:pathLst>
                <a:path w="13827" h="5701" extrusionOk="0">
                  <a:moveTo>
                    <a:pt x="13826" y="0"/>
                  </a:moveTo>
                  <a:lnTo>
                    <a:pt x="13826" y="0"/>
                  </a:lnTo>
                  <a:cubicBezTo>
                    <a:pt x="12686" y="436"/>
                    <a:pt x="11484" y="871"/>
                    <a:pt x="10365" y="1389"/>
                  </a:cubicBezTo>
                  <a:cubicBezTo>
                    <a:pt x="9764" y="1638"/>
                    <a:pt x="9245" y="1907"/>
                    <a:pt x="8644" y="2156"/>
                  </a:cubicBezTo>
                  <a:cubicBezTo>
                    <a:pt x="9245" y="1990"/>
                    <a:pt x="9846" y="1721"/>
                    <a:pt x="10448" y="1555"/>
                  </a:cubicBezTo>
                  <a:cubicBezTo>
                    <a:pt x="11567" y="1037"/>
                    <a:pt x="12686" y="519"/>
                    <a:pt x="13826" y="0"/>
                  </a:cubicBezTo>
                  <a:close/>
                  <a:moveTo>
                    <a:pt x="8644" y="2156"/>
                  </a:moveTo>
                  <a:lnTo>
                    <a:pt x="8644" y="2156"/>
                  </a:lnTo>
                  <a:cubicBezTo>
                    <a:pt x="8126" y="2426"/>
                    <a:pt x="7504" y="2592"/>
                    <a:pt x="6903" y="2840"/>
                  </a:cubicBezTo>
                  <a:cubicBezTo>
                    <a:pt x="5784" y="3276"/>
                    <a:pt x="4581" y="3711"/>
                    <a:pt x="3462" y="4229"/>
                  </a:cubicBezTo>
                  <a:cubicBezTo>
                    <a:pt x="2322" y="4664"/>
                    <a:pt x="1120" y="5183"/>
                    <a:pt x="0" y="5701"/>
                  </a:cubicBezTo>
                  <a:cubicBezTo>
                    <a:pt x="1202" y="5349"/>
                    <a:pt x="2322" y="4830"/>
                    <a:pt x="3545" y="4395"/>
                  </a:cubicBezTo>
                  <a:cubicBezTo>
                    <a:pt x="4664" y="3877"/>
                    <a:pt x="5784" y="3462"/>
                    <a:pt x="6986" y="2944"/>
                  </a:cubicBezTo>
                  <a:cubicBezTo>
                    <a:pt x="7504" y="2675"/>
                    <a:pt x="8126" y="2426"/>
                    <a:pt x="8644" y="2156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3093800" y="4561275"/>
              <a:ext cx="257050" cy="105750"/>
            </a:xfrm>
            <a:custGeom>
              <a:avLst/>
              <a:gdLst/>
              <a:ahLst/>
              <a:cxnLst/>
              <a:rect l="l" t="t" r="r" b="b"/>
              <a:pathLst>
                <a:path w="10282" h="4230" extrusionOk="0">
                  <a:moveTo>
                    <a:pt x="10282" y="0"/>
                  </a:moveTo>
                  <a:lnTo>
                    <a:pt x="10282" y="0"/>
                  </a:lnTo>
                  <a:cubicBezTo>
                    <a:pt x="9432" y="249"/>
                    <a:pt x="8561" y="602"/>
                    <a:pt x="7690" y="933"/>
                  </a:cubicBezTo>
                  <a:cubicBezTo>
                    <a:pt x="7255" y="1120"/>
                    <a:pt x="6841" y="1369"/>
                    <a:pt x="6405" y="1555"/>
                  </a:cubicBezTo>
                  <a:cubicBezTo>
                    <a:pt x="5970" y="1721"/>
                    <a:pt x="5535" y="1887"/>
                    <a:pt x="5099" y="2073"/>
                  </a:cubicBezTo>
                  <a:cubicBezTo>
                    <a:pt x="4249" y="2405"/>
                    <a:pt x="3379" y="2675"/>
                    <a:pt x="2508" y="3110"/>
                  </a:cubicBezTo>
                  <a:cubicBezTo>
                    <a:pt x="1741" y="3442"/>
                    <a:pt x="871" y="3794"/>
                    <a:pt x="0" y="4229"/>
                  </a:cubicBezTo>
                  <a:cubicBezTo>
                    <a:pt x="871" y="3877"/>
                    <a:pt x="1741" y="3628"/>
                    <a:pt x="2591" y="3276"/>
                  </a:cubicBezTo>
                  <a:cubicBezTo>
                    <a:pt x="3462" y="2923"/>
                    <a:pt x="4332" y="2488"/>
                    <a:pt x="5182" y="2156"/>
                  </a:cubicBezTo>
                  <a:cubicBezTo>
                    <a:pt x="5618" y="1970"/>
                    <a:pt x="6053" y="1721"/>
                    <a:pt x="6488" y="1555"/>
                  </a:cubicBezTo>
                  <a:cubicBezTo>
                    <a:pt x="6924" y="1369"/>
                    <a:pt x="7359" y="1286"/>
                    <a:pt x="7773" y="1120"/>
                  </a:cubicBezTo>
                  <a:cubicBezTo>
                    <a:pt x="8644" y="767"/>
                    <a:pt x="9432" y="415"/>
                    <a:pt x="10282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3106750" y="4390250"/>
              <a:ext cx="110400" cy="261750"/>
            </a:xfrm>
            <a:custGeom>
              <a:avLst/>
              <a:gdLst/>
              <a:ahLst/>
              <a:cxnLst/>
              <a:rect l="l" t="t" r="r" b="b"/>
              <a:pathLst>
                <a:path w="4416" h="10470" extrusionOk="0">
                  <a:moveTo>
                    <a:pt x="0" y="1"/>
                  </a:moveTo>
                  <a:lnTo>
                    <a:pt x="0" y="1"/>
                  </a:lnTo>
                  <a:cubicBezTo>
                    <a:pt x="353" y="872"/>
                    <a:pt x="705" y="1742"/>
                    <a:pt x="1037" y="2696"/>
                  </a:cubicBezTo>
                  <a:cubicBezTo>
                    <a:pt x="1389" y="3546"/>
                    <a:pt x="1741" y="4416"/>
                    <a:pt x="2177" y="5287"/>
                  </a:cubicBezTo>
                  <a:cubicBezTo>
                    <a:pt x="2343" y="5701"/>
                    <a:pt x="2508" y="6137"/>
                    <a:pt x="2695" y="6572"/>
                  </a:cubicBezTo>
                  <a:cubicBezTo>
                    <a:pt x="2944" y="7007"/>
                    <a:pt x="3027" y="7443"/>
                    <a:pt x="3213" y="7878"/>
                  </a:cubicBezTo>
                  <a:cubicBezTo>
                    <a:pt x="3545" y="8728"/>
                    <a:pt x="3980" y="9681"/>
                    <a:pt x="4416" y="10469"/>
                  </a:cubicBezTo>
                  <a:cubicBezTo>
                    <a:pt x="4063" y="9598"/>
                    <a:pt x="3731" y="8728"/>
                    <a:pt x="3379" y="7878"/>
                  </a:cubicBezTo>
                  <a:cubicBezTo>
                    <a:pt x="3213" y="7443"/>
                    <a:pt x="2944" y="7007"/>
                    <a:pt x="2778" y="6572"/>
                  </a:cubicBezTo>
                  <a:cubicBezTo>
                    <a:pt x="2591" y="6137"/>
                    <a:pt x="2426" y="5618"/>
                    <a:pt x="2260" y="5183"/>
                  </a:cubicBezTo>
                  <a:cubicBezTo>
                    <a:pt x="1907" y="4333"/>
                    <a:pt x="1555" y="3463"/>
                    <a:pt x="1223" y="2592"/>
                  </a:cubicBezTo>
                  <a:cubicBezTo>
                    <a:pt x="871" y="1742"/>
                    <a:pt x="436" y="872"/>
                    <a:pt x="0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3152350" y="4371075"/>
              <a:ext cx="109875" cy="263300"/>
            </a:xfrm>
            <a:custGeom>
              <a:avLst/>
              <a:gdLst/>
              <a:ahLst/>
              <a:cxnLst/>
              <a:rect l="l" t="t" r="r" b="b"/>
              <a:pathLst>
                <a:path w="4395" h="10532" extrusionOk="0">
                  <a:moveTo>
                    <a:pt x="0" y="1"/>
                  </a:moveTo>
                  <a:lnTo>
                    <a:pt x="0" y="1"/>
                  </a:lnTo>
                  <a:cubicBezTo>
                    <a:pt x="249" y="872"/>
                    <a:pt x="602" y="1804"/>
                    <a:pt x="1037" y="2675"/>
                  </a:cubicBezTo>
                  <a:cubicBezTo>
                    <a:pt x="1389" y="3546"/>
                    <a:pt x="1721" y="4395"/>
                    <a:pt x="2156" y="5266"/>
                  </a:cubicBezTo>
                  <a:cubicBezTo>
                    <a:pt x="2322" y="5701"/>
                    <a:pt x="2509" y="6137"/>
                    <a:pt x="2674" y="6572"/>
                  </a:cubicBezTo>
                  <a:cubicBezTo>
                    <a:pt x="2840" y="7090"/>
                    <a:pt x="3027" y="7505"/>
                    <a:pt x="3193" y="7940"/>
                  </a:cubicBezTo>
                  <a:cubicBezTo>
                    <a:pt x="3545" y="8811"/>
                    <a:pt x="3980" y="9681"/>
                    <a:pt x="4312" y="10531"/>
                  </a:cubicBezTo>
                  <a:lnTo>
                    <a:pt x="4395" y="10531"/>
                  </a:lnTo>
                  <a:cubicBezTo>
                    <a:pt x="4063" y="9681"/>
                    <a:pt x="3711" y="8728"/>
                    <a:pt x="3358" y="7857"/>
                  </a:cubicBezTo>
                  <a:cubicBezTo>
                    <a:pt x="3110" y="7422"/>
                    <a:pt x="2944" y="6987"/>
                    <a:pt x="2757" y="6572"/>
                  </a:cubicBezTo>
                  <a:cubicBezTo>
                    <a:pt x="2592" y="6137"/>
                    <a:pt x="2426" y="5701"/>
                    <a:pt x="2239" y="5266"/>
                  </a:cubicBezTo>
                  <a:cubicBezTo>
                    <a:pt x="1907" y="4313"/>
                    <a:pt x="1555" y="3463"/>
                    <a:pt x="1203" y="2592"/>
                  </a:cubicBezTo>
                  <a:cubicBezTo>
                    <a:pt x="767" y="1721"/>
                    <a:pt x="436" y="872"/>
                    <a:pt x="0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2992725" y="4487675"/>
              <a:ext cx="73100" cy="177275"/>
            </a:xfrm>
            <a:custGeom>
              <a:avLst/>
              <a:gdLst/>
              <a:ahLst/>
              <a:cxnLst/>
              <a:rect l="l" t="t" r="r" b="b"/>
              <a:pathLst>
                <a:path w="2924" h="7091" extrusionOk="0">
                  <a:moveTo>
                    <a:pt x="1" y="1"/>
                  </a:moveTo>
                  <a:lnTo>
                    <a:pt x="1" y="1"/>
                  </a:lnTo>
                  <a:cubicBezTo>
                    <a:pt x="333" y="1203"/>
                    <a:pt x="851" y="2426"/>
                    <a:pt x="1369" y="3546"/>
                  </a:cubicBezTo>
                  <a:cubicBezTo>
                    <a:pt x="1556" y="3877"/>
                    <a:pt x="1638" y="4147"/>
                    <a:pt x="1721" y="4396"/>
                  </a:cubicBezTo>
                  <a:cubicBezTo>
                    <a:pt x="1887" y="4748"/>
                    <a:pt x="1970" y="5017"/>
                    <a:pt x="2074" y="5349"/>
                  </a:cubicBezTo>
                  <a:cubicBezTo>
                    <a:pt x="2323" y="5950"/>
                    <a:pt x="2592" y="6468"/>
                    <a:pt x="2841" y="7090"/>
                  </a:cubicBezTo>
                  <a:lnTo>
                    <a:pt x="2924" y="7090"/>
                  </a:lnTo>
                  <a:cubicBezTo>
                    <a:pt x="2675" y="6468"/>
                    <a:pt x="2488" y="5867"/>
                    <a:pt x="2240" y="5266"/>
                  </a:cubicBezTo>
                  <a:cubicBezTo>
                    <a:pt x="2074" y="5017"/>
                    <a:pt x="1970" y="4748"/>
                    <a:pt x="1804" y="4396"/>
                  </a:cubicBezTo>
                  <a:cubicBezTo>
                    <a:pt x="1721" y="4147"/>
                    <a:pt x="1556" y="3794"/>
                    <a:pt x="1452" y="3546"/>
                  </a:cubicBezTo>
                  <a:cubicBezTo>
                    <a:pt x="1037" y="2323"/>
                    <a:pt x="602" y="1120"/>
                    <a:pt x="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3026925" y="4448825"/>
              <a:ext cx="90725" cy="218200"/>
            </a:xfrm>
            <a:custGeom>
              <a:avLst/>
              <a:gdLst/>
              <a:ahLst/>
              <a:cxnLst/>
              <a:rect l="l" t="t" r="r" b="b"/>
              <a:pathLst>
                <a:path w="3629" h="8728" extrusionOk="0">
                  <a:moveTo>
                    <a:pt x="1" y="0"/>
                  </a:moveTo>
                  <a:cubicBezTo>
                    <a:pt x="519" y="1555"/>
                    <a:pt x="1120" y="2944"/>
                    <a:pt x="1825" y="4395"/>
                  </a:cubicBezTo>
                  <a:cubicBezTo>
                    <a:pt x="1991" y="4747"/>
                    <a:pt x="2074" y="5100"/>
                    <a:pt x="2260" y="5431"/>
                  </a:cubicBezTo>
                  <a:cubicBezTo>
                    <a:pt x="2426" y="5867"/>
                    <a:pt x="2509" y="6219"/>
                    <a:pt x="2675" y="6571"/>
                  </a:cubicBezTo>
                  <a:cubicBezTo>
                    <a:pt x="2944" y="7338"/>
                    <a:pt x="3297" y="8022"/>
                    <a:pt x="3629" y="8727"/>
                  </a:cubicBezTo>
                  <a:cubicBezTo>
                    <a:pt x="3380" y="7940"/>
                    <a:pt x="3110" y="7255"/>
                    <a:pt x="2779" y="6468"/>
                  </a:cubicBezTo>
                  <a:cubicBezTo>
                    <a:pt x="2675" y="6136"/>
                    <a:pt x="2509" y="5784"/>
                    <a:pt x="2343" y="5431"/>
                  </a:cubicBezTo>
                  <a:cubicBezTo>
                    <a:pt x="2157" y="5100"/>
                    <a:pt x="1991" y="4747"/>
                    <a:pt x="1908" y="4312"/>
                  </a:cubicBezTo>
                  <a:cubicBezTo>
                    <a:pt x="1390" y="2840"/>
                    <a:pt x="789" y="1472"/>
                    <a:pt x="84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3065800" y="4416175"/>
              <a:ext cx="103675" cy="246175"/>
            </a:xfrm>
            <a:custGeom>
              <a:avLst/>
              <a:gdLst/>
              <a:ahLst/>
              <a:cxnLst/>
              <a:rect l="l" t="t" r="r" b="b"/>
              <a:pathLst>
                <a:path w="4147" h="9847" extrusionOk="0">
                  <a:moveTo>
                    <a:pt x="1" y="0"/>
                  </a:moveTo>
                  <a:cubicBezTo>
                    <a:pt x="602" y="1659"/>
                    <a:pt x="1307" y="3379"/>
                    <a:pt x="1991" y="4934"/>
                  </a:cubicBezTo>
                  <a:cubicBezTo>
                    <a:pt x="2156" y="5369"/>
                    <a:pt x="2426" y="5804"/>
                    <a:pt x="2509" y="6219"/>
                  </a:cubicBezTo>
                  <a:cubicBezTo>
                    <a:pt x="2675" y="6571"/>
                    <a:pt x="2861" y="7007"/>
                    <a:pt x="3027" y="7442"/>
                  </a:cubicBezTo>
                  <a:cubicBezTo>
                    <a:pt x="3379" y="8292"/>
                    <a:pt x="3711" y="9080"/>
                    <a:pt x="4064" y="9847"/>
                  </a:cubicBezTo>
                  <a:lnTo>
                    <a:pt x="4146" y="9847"/>
                  </a:lnTo>
                  <a:cubicBezTo>
                    <a:pt x="3815" y="8997"/>
                    <a:pt x="3545" y="8209"/>
                    <a:pt x="3193" y="7359"/>
                  </a:cubicBezTo>
                  <a:cubicBezTo>
                    <a:pt x="2944" y="7007"/>
                    <a:pt x="2778" y="6571"/>
                    <a:pt x="2592" y="6136"/>
                  </a:cubicBezTo>
                  <a:cubicBezTo>
                    <a:pt x="2426" y="5804"/>
                    <a:pt x="2260" y="5369"/>
                    <a:pt x="2074" y="4934"/>
                  </a:cubicBezTo>
                  <a:cubicBezTo>
                    <a:pt x="1472" y="3296"/>
                    <a:pt x="788" y="1555"/>
                    <a:pt x="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2960075" y="4537425"/>
              <a:ext cx="47700" cy="114575"/>
            </a:xfrm>
            <a:custGeom>
              <a:avLst/>
              <a:gdLst/>
              <a:ahLst/>
              <a:cxnLst/>
              <a:rect l="l" t="t" r="r" b="b"/>
              <a:pathLst>
                <a:path w="1908" h="4583" extrusionOk="0">
                  <a:moveTo>
                    <a:pt x="1" y="1"/>
                  </a:moveTo>
                  <a:lnTo>
                    <a:pt x="1" y="84"/>
                  </a:lnTo>
                  <a:cubicBezTo>
                    <a:pt x="167" y="851"/>
                    <a:pt x="519" y="1556"/>
                    <a:pt x="872" y="2323"/>
                  </a:cubicBezTo>
                  <a:cubicBezTo>
                    <a:pt x="954" y="2509"/>
                    <a:pt x="1120" y="2675"/>
                    <a:pt x="1120" y="2841"/>
                  </a:cubicBezTo>
                  <a:cubicBezTo>
                    <a:pt x="1203" y="3110"/>
                    <a:pt x="1307" y="3276"/>
                    <a:pt x="1390" y="3442"/>
                  </a:cubicBezTo>
                  <a:cubicBezTo>
                    <a:pt x="1473" y="3877"/>
                    <a:pt x="1639" y="4230"/>
                    <a:pt x="1908" y="4582"/>
                  </a:cubicBezTo>
                  <a:cubicBezTo>
                    <a:pt x="1825" y="4147"/>
                    <a:pt x="1639" y="3794"/>
                    <a:pt x="1473" y="3359"/>
                  </a:cubicBezTo>
                  <a:cubicBezTo>
                    <a:pt x="1390" y="3193"/>
                    <a:pt x="1307" y="3027"/>
                    <a:pt x="1203" y="2841"/>
                  </a:cubicBezTo>
                  <a:cubicBezTo>
                    <a:pt x="1120" y="2675"/>
                    <a:pt x="1037" y="2509"/>
                    <a:pt x="954" y="2240"/>
                  </a:cubicBezTo>
                  <a:cubicBezTo>
                    <a:pt x="789" y="1473"/>
                    <a:pt x="436" y="768"/>
                    <a:pt x="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3200025" y="4358125"/>
              <a:ext cx="103675" cy="252400"/>
            </a:xfrm>
            <a:custGeom>
              <a:avLst/>
              <a:gdLst/>
              <a:ahLst/>
              <a:cxnLst/>
              <a:rect l="l" t="t" r="r" b="b"/>
              <a:pathLst>
                <a:path w="4147" h="10096" extrusionOk="0">
                  <a:moveTo>
                    <a:pt x="0" y="1"/>
                  </a:moveTo>
                  <a:lnTo>
                    <a:pt x="0" y="1"/>
                  </a:lnTo>
                  <a:cubicBezTo>
                    <a:pt x="249" y="871"/>
                    <a:pt x="602" y="1721"/>
                    <a:pt x="933" y="2592"/>
                  </a:cubicBezTo>
                  <a:cubicBezTo>
                    <a:pt x="1286" y="3359"/>
                    <a:pt x="1638" y="4229"/>
                    <a:pt x="1970" y="5100"/>
                  </a:cubicBezTo>
                  <a:cubicBezTo>
                    <a:pt x="2156" y="5432"/>
                    <a:pt x="2405" y="5867"/>
                    <a:pt x="2592" y="6302"/>
                  </a:cubicBezTo>
                  <a:cubicBezTo>
                    <a:pt x="2405" y="5867"/>
                    <a:pt x="2239" y="5432"/>
                    <a:pt x="2073" y="5017"/>
                  </a:cubicBezTo>
                  <a:cubicBezTo>
                    <a:pt x="1804" y="4147"/>
                    <a:pt x="1451" y="3359"/>
                    <a:pt x="1120" y="2509"/>
                  </a:cubicBezTo>
                  <a:cubicBezTo>
                    <a:pt x="767" y="1638"/>
                    <a:pt x="332" y="871"/>
                    <a:pt x="0" y="1"/>
                  </a:cubicBezTo>
                  <a:close/>
                  <a:moveTo>
                    <a:pt x="2592" y="6302"/>
                  </a:moveTo>
                  <a:lnTo>
                    <a:pt x="2592" y="6302"/>
                  </a:lnTo>
                  <a:cubicBezTo>
                    <a:pt x="2675" y="6738"/>
                    <a:pt x="2840" y="7173"/>
                    <a:pt x="3006" y="7608"/>
                  </a:cubicBezTo>
                  <a:cubicBezTo>
                    <a:pt x="3359" y="8458"/>
                    <a:pt x="3711" y="9246"/>
                    <a:pt x="4146" y="10096"/>
                  </a:cubicBezTo>
                  <a:cubicBezTo>
                    <a:pt x="3877" y="9246"/>
                    <a:pt x="3524" y="8375"/>
                    <a:pt x="3193" y="7505"/>
                  </a:cubicBezTo>
                  <a:cubicBezTo>
                    <a:pt x="3006" y="7090"/>
                    <a:pt x="2757" y="6738"/>
                    <a:pt x="2592" y="6302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3249250" y="4356050"/>
              <a:ext cx="90725" cy="218200"/>
            </a:xfrm>
            <a:custGeom>
              <a:avLst/>
              <a:gdLst/>
              <a:ahLst/>
              <a:cxnLst/>
              <a:rect l="l" t="t" r="r" b="b"/>
              <a:pathLst>
                <a:path w="3629" h="8728" extrusionOk="0">
                  <a:moveTo>
                    <a:pt x="1" y="1"/>
                  </a:moveTo>
                  <a:cubicBezTo>
                    <a:pt x="519" y="1555"/>
                    <a:pt x="1141" y="3027"/>
                    <a:pt x="1825" y="4395"/>
                  </a:cubicBezTo>
                  <a:cubicBezTo>
                    <a:pt x="1991" y="4748"/>
                    <a:pt x="2177" y="5100"/>
                    <a:pt x="2260" y="5515"/>
                  </a:cubicBezTo>
                  <a:cubicBezTo>
                    <a:pt x="2426" y="5867"/>
                    <a:pt x="2509" y="6220"/>
                    <a:pt x="2695" y="6655"/>
                  </a:cubicBezTo>
                  <a:cubicBezTo>
                    <a:pt x="2944" y="7339"/>
                    <a:pt x="3297" y="8023"/>
                    <a:pt x="3628" y="8728"/>
                  </a:cubicBezTo>
                  <a:cubicBezTo>
                    <a:pt x="3462" y="8023"/>
                    <a:pt x="3110" y="7256"/>
                    <a:pt x="2861" y="6551"/>
                  </a:cubicBezTo>
                  <a:cubicBezTo>
                    <a:pt x="2695" y="6220"/>
                    <a:pt x="2509" y="5867"/>
                    <a:pt x="2343" y="5432"/>
                  </a:cubicBezTo>
                  <a:cubicBezTo>
                    <a:pt x="2177" y="5100"/>
                    <a:pt x="2074" y="4748"/>
                    <a:pt x="1908" y="4395"/>
                  </a:cubicBezTo>
                  <a:cubicBezTo>
                    <a:pt x="1390" y="2924"/>
                    <a:pt x="788" y="1473"/>
                    <a:pt x="104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3311950" y="4379900"/>
              <a:ext cx="56525" cy="135800"/>
            </a:xfrm>
            <a:custGeom>
              <a:avLst/>
              <a:gdLst/>
              <a:ahLst/>
              <a:cxnLst/>
              <a:rect l="l" t="t" r="r" b="b"/>
              <a:pathLst>
                <a:path w="2261" h="5432" extrusionOk="0">
                  <a:moveTo>
                    <a:pt x="1" y="0"/>
                  </a:moveTo>
                  <a:lnTo>
                    <a:pt x="1" y="0"/>
                  </a:lnTo>
                  <a:cubicBezTo>
                    <a:pt x="270" y="933"/>
                    <a:pt x="706" y="1804"/>
                    <a:pt x="1120" y="2757"/>
                  </a:cubicBezTo>
                  <a:cubicBezTo>
                    <a:pt x="1224" y="2923"/>
                    <a:pt x="1307" y="3193"/>
                    <a:pt x="1390" y="3358"/>
                  </a:cubicBezTo>
                  <a:cubicBezTo>
                    <a:pt x="1473" y="3628"/>
                    <a:pt x="1556" y="3877"/>
                    <a:pt x="1639" y="4146"/>
                  </a:cubicBezTo>
                  <a:cubicBezTo>
                    <a:pt x="1825" y="4561"/>
                    <a:pt x="1991" y="4996"/>
                    <a:pt x="2260" y="5431"/>
                  </a:cubicBezTo>
                  <a:cubicBezTo>
                    <a:pt x="2157" y="4913"/>
                    <a:pt x="1991" y="4478"/>
                    <a:pt x="1742" y="4042"/>
                  </a:cubicBezTo>
                  <a:cubicBezTo>
                    <a:pt x="1639" y="3794"/>
                    <a:pt x="1556" y="3628"/>
                    <a:pt x="1473" y="3358"/>
                  </a:cubicBezTo>
                  <a:cubicBezTo>
                    <a:pt x="1390" y="3193"/>
                    <a:pt x="1307" y="2923"/>
                    <a:pt x="1224" y="2674"/>
                  </a:cubicBezTo>
                  <a:cubicBezTo>
                    <a:pt x="872" y="1721"/>
                    <a:pt x="519" y="850"/>
                    <a:pt x="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2746575" y="4667000"/>
              <a:ext cx="19200" cy="43025"/>
            </a:xfrm>
            <a:custGeom>
              <a:avLst/>
              <a:gdLst/>
              <a:ahLst/>
              <a:cxnLst/>
              <a:rect l="l" t="t" r="r" b="b"/>
              <a:pathLst>
                <a:path w="768" h="1721" extrusionOk="0">
                  <a:moveTo>
                    <a:pt x="83" y="0"/>
                  </a:moveTo>
                  <a:cubicBezTo>
                    <a:pt x="1" y="166"/>
                    <a:pt x="1" y="332"/>
                    <a:pt x="1" y="518"/>
                  </a:cubicBezTo>
                  <a:cubicBezTo>
                    <a:pt x="1" y="684"/>
                    <a:pt x="1" y="850"/>
                    <a:pt x="83" y="1037"/>
                  </a:cubicBezTo>
                  <a:cubicBezTo>
                    <a:pt x="83" y="1203"/>
                    <a:pt x="249" y="1285"/>
                    <a:pt x="332" y="1472"/>
                  </a:cubicBezTo>
                  <a:cubicBezTo>
                    <a:pt x="415" y="1555"/>
                    <a:pt x="602" y="1638"/>
                    <a:pt x="768" y="1721"/>
                  </a:cubicBezTo>
                  <a:cubicBezTo>
                    <a:pt x="602" y="1472"/>
                    <a:pt x="415" y="1203"/>
                    <a:pt x="249" y="954"/>
                  </a:cubicBezTo>
                  <a:cubicBezTo>
                    <a:pt x="166" y="684"/>
                    <a:pt x="83" y="332"/>
                    <a:pt x="83" y="0"/>
                  </a:cubicBezTo>
                  <a:close/>
                </a:path>
              </a:pathLst>
            </a:custGeom>
            <a:solidFill>
              <a:srgbClr val="92A6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3352900" y="4587175"/>
              <a:ext cx="205250" cy="170700"/>
            </a:xfrm>
            <a:custGeom>
              <a:avLst/>
              <a:gdLst/>
              <a:ahLst/>
              <a:cxnLst/>
              <a:rect l="l" t="t" r="r" b="b"/>
              <a:pathLst>
                <a:path w="8210" h="6828" extrusionOk="0">
                  <a:moveTo>
                    <a:pt x="4250" y="1"/>
                  </a:moveTo>
                  <a:cubicBezTo>
                    <a:pt x="3815" y="1"/>
                    <a:pt x="3379" y="1"/>
                    <a:pt x="2944" y="167"/>
                  </a:cubicBezTo>
                  <a:cubicBezTo>
                    <a:pt x="2177" y="333"/>
                    <a:pt x="1389" y="768"/>
                    <a:pt x="788" y="1369"/>
                  </a:cubicBezTo>
                  <a:cubicBezTo>
                    <a:pt x="519" y="1721"/>
                    <a:pt x="187" y="2074"/>
                    <a:pt x="1" y="2488"/>
                  </a:cubicBezTo>
                  <a:cubicBezTo>
                    <a:pt x="160" y="2451"/>
                    <a:pt x="367" y="2418"/>
                    <a:pt x="605" y="2418"/>
                  </a:cubicBezTo>
                  <a:cubicBezTo>
                    <a:pt x="1420" y="2418"/>
                    <a:pt x="2596" y="2807"/>
                    <a:pt x="3462" y="4748"/>
                  </a:cubicBezTo>
                  <a:cubicBezTo>
                    <a:pt x="3980" y="5701"/>
                    <a:pt x="4582" y="6385"/>
                    <a:pt x="5369" y="6738"/>
                  </a:cubicBezTo>
                  <a:cubicBezTo>
                    <a:pt x="5563" y="6800"/>
                    <a:pt x="5769" y="6827"/>
                    <a:pt x="5977" y="6827"/>
                  </a:cubicBezTo>
                  <a:cubicBezTo>
                    <a:pt x="6326" y="6827"/>
                    <a:pt x="6683" y="6751"/>
                    <a:pt x="7007" y="6634"/>
                  </a:cubicBezTo>
                  <a:cubicBezTo>
                    <a:pt x="7442" y="6385"/>
                    <a:pt x="7774" y="5950"/>
                    <a:pt x="7960" y="5349"/>
                  </a:cubicBezTo>
                  <a:cubicBezTo>
                    <a:pt x="8209" y="4147"/>
                    <a:pt x="7691" y="2157"/>
                    <a:pt x="6323" y="416"/>
                  </a:cubicBezTo>
                  <a:cubicBezTo>
                    <a:pt x="6053" y="333"/>
                    <a:pt x="5805" y="167"/>
                    <a:pt x="5535" y="167"/>
                  </a:cubicBezTo>
                  <a:cubicBezTo>
                    <a:pt x="5100" y="1"/>
                    <a:pt x="4665" y="1"/>
                    <a:pt x="4250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3337875" y="4613100"/>
              <a:ext cx="242025" cy="215600"/>
            </a:xfrm>
            <a:custGeom>
              <a:avLst/>
              <a:gdLst/>
              <a:ahLst/>
              <a:cxnLst/>
              <a:rect l="l" t="t" r="r" b="b"/>
              <a:pathLst>
                <a:path w="9681" h="8624" extrusionOk="0">
                  <a:moveTo>
                    <a:pt x="7857" y="0"/>
                  </a:moveTo>
                  <a:lnTo>
                    <a:pt x="7857" y="0"/>
                  </a:lnTo>
                  <a:cubicBezTo>
                    <a:pt x="8893" y="1638"/>
                    <a:pt x="9328" y="3193"/>
                    <a:pt x="8997" y="4478"/>
                  </a:cubicBezTo>
                  <a:cubicBezTo>
                    <a:pt x="8810" y="5183"/>
                    <a:pt x="8375" y="5784"/>
                    <a:pt x="7857" y="6033"/>
                  </a:cubicBezTo>
                  <a:cubicBezTo>
                    <a:pt x="7442" y="6219"/>
                    <a:pt x="7090" y="6302"/>
                    <a:pt x="6654" y="6302"/>
                  </a:cubicBezTo>
                  <a:cubicBezTo>
                    <a:pt x="6406" y="6302"/>
                    <a:pt x="6053" y="6219"/>
                    <a:pt x="5784" y="6115"/>
                  </a:cubicBezTo>
                  <a:cubicBezTo>
                    <a:pt x="4934" y="5784"/>
                    <a:pt x="4146" y="4996"/>
                    <a:pt x="3628" y="3877"/>
                  </a:cubicBezTo>
                  <a:cubicBezTo>
                    <a:pt x="2922" y="2295"/>
                    <a:pt x="1936" y="1868"/>
                    <a:pt x="1190" y="1868"/>
                  </a:cubicBezTo>
                  <a:cubicBezTo>
                    <a:pt x="841" y="1868"/>
                    <a:pt x="544" y="1961"/>
                    <a:pt x="353" y="2073"/>
                  </a:cubicBezTo>
                  <a:cubicBezTo>
                    <a:pt x="270" y="2156"/>
                    <a:pt x="187" y="2322"/>
                    <a:pt x="187" y="2488"/>
                  </a:cubicBezTo>
                  <a:cubicBezTo>
                    <a:pt x="83" y="2923"/>
                    <a:pt x="0" y="3359"/>
                    <a:pt x="0" y="3794"/>
                  </a:cubicBezTo>
                  <a:cubicBezTo>
                    <a:pt x="0" y="4229"/>
                    <a:pt x="83" y="4664"/>
                    <a:pt x="187" y="5079"/>
                  </a:cubicBezTo>
                  <a:cubicBezTo>
                    <a:pt x="436" y="5867"/>
                    <a:pt x="871" y="6634"/>
                    <a:pt x="1389" y="7152"/>
                  </a:cubicBezTo>
                  <a:cubicBezTo>
                    <a:pt x="1990" y="7774"/>
                    <a:pt x="2778" y="8188"/>
                    <a:pt x="3545" y="8458"/>
                  </a:cubicBezTo>
                  <a:cubicBezTo>
                    <a:pt x="3980" y="8541"/>
                    <a:pt x="4416" y="8624"/>
                    <a:pt x="4851" y="8624"/>
                  </a:cubicBezTo>
                  <a:cubicBezTo>
                    <a:pt x="5266" y="8624"/>
                    <a:pt x="5701" y="8541"/>
                    <a:pt x="6136" y="8458"/>
                  </a:cubicBezTo>
                  <a:cubicBezTo>
                    <a:pt x="6924" y="8188"/>
                    <a:pt x="7691" y="7774"/>
                    <a:pt x="8292" y="7152"/>
                  </a:cubicBezTo>
                  <a:cubicBezTo>
                    <a:pt x="8893" y="6634"/>
                    <a:pt x="9328" y="5867"/>
                    <a:pt x="9515" y="5079"/>
                  </a:cubicBezTo>
                  <a:cubicBezTo>
                    <a:pt x="9598" y="4664"/>
                    <a:pt x="9681" y="4229"/>
                    <a:pt x="9681" y="3794"/>
                  </a:cubicBezTo>
                  <a:cubicBezTo>
                    <a:pt x="9681" y="3359"/>
                    <a:pt x="9681" y="2923"/>
                    <a:pt x="9515" y="2488"/>
                  </a:cubicBezTo>
                  <a:cubicBezTo>
                    <a:pt x="9328" y="1638"/>
                    <a:pt x="8893" y="933"/>
                    <a:pt x="8292" y="332"/>
                  </a:cubicBezTo>
                  <a:cubicBezTo>
                    <a:pt x="8126" y="249"/>
                    <a:pt x="8043" y="83"/>
                    <a:pt x="7857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29"/>
          <p:cNvGrpSpPr/>
          <p:nvPr/>
        </p:nvGrpSpPr>
        <p:grpSpPr>
          <a:xfrm>
            <a:off x="962975" y="3010099"/>
            <a:ext cx="864475" cy="864475"/>
            <a:chOff x="958700" y="3278675"/>
            <a:chExt cx="531200" cy="531200"/>
          </a:xfrm>
        </p:grpSpPr>
        <p:sp>
          <p:nvSpPr>
            <p:cNvPr id="197" name="Google Shape;197;p29"/>
            <p:cNvSpPr/>
            <p:nvPr/>
          </p:nvSpPr>
          <p:spPr>
            <a:xfrm>
              <a:off x="958700" y="3278675"/>
              <a:ext cx="531200" cy="531200"/>
            </a:xfrm>
            <a:custGeom>
              <a:avLst/>
              <a:gdLst/>
              <a:ahLst/>
              <a:cxnLst/>
              <a:rect l="l" t="t" r="r" b="b"/>
              <a:pathLst>
                <a:path w="21248" h="21248" extrusionOk="0">
                  <a:moveTo>
                    <a:pt x="10614" y="0"/>
                  </a:moveTo>
                  <a:cubicBezTo>
                    <a:pt x="4747" y="0"/>
                    <a:pt x="1" y="4830"/>
                    <a:pt x="1" y="10613"/>
                  </a:cubicBezTo>
                  <a:cubicBezTo>
                    <a:pt x="1" y="16480"/>
                    <a:pt x="4747" y="21247"/>
                    <a:pt x="10614" y="21247"/>
                  </a:cubicBezTo>
                  <a:cubicBezTo>
                    <a:pt x="16480" y="21247"/>
                    <a:pt x="21248" y="16480"/>
                    <a:pt x="21248" y="10613"/>
                  </a:cubicBezTo>
                  <a:cubicBezTo>
                    <a:pt x="21248" y="4830"/>
                    <a:pt x="16480" y="0"/>
                    <a:pt x="10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1120375" y="3405625"/>
              <a:ext cx="332725" cy="138400"/>
            </a:xfrm>
            <a:custGeom>
              <a:avLst/>
              <a:gdLst/>
              <a:ahLst/>
              <a:cxnLst/>
              <a:rect l="l" t="t" r="r" b="b"/>
              <a:pathLst>
                <a:path w="13309" h="5536" extrusionOk="0">
                  <a:moveTo>
                    <a:pt x="1120" y="1"/>
                  </a:moveTo>
                  <a:cubicBezTo>
                    <a:pt x="954" y="353"/>
                    <a:pt x="789" y="788"/>
                    <a:pt x="685" y="1224"/>
                  </a:cubicBezTo>
                  <a:cubicBezTo>
                    <a:pt x="519" y="1555"/>
                    <a:pt x="353" y="1991"/>
                    <a:pt x="270" y="2426"/>
                  </a:cubicBezTo>
                  <a:cubicBezTo>
                    <a:pt x="167" y="2778"/>
                    <a:pt x="84" y="3027"/>
                    <a:pt x="1" y="3380"/>
                  </a:cubicBezTo>
                  <a:cubicBezTo>
                    <a:pt x="519" y="3214"/>
                    <a:pt x="1037" y="3214"/>
                    <a:pt x="1473" y="3110"/>
                  </a:cubicBezTo>
                  <a:cubicBezTo>
                    <a:pt x="2074" y="3027"/>
                    <a:pt x="2675" y="2944"/>
                    <a:pt x="3193" y="2944"/>
                  </a:cubicBezTo>
                  <a:cubicBezTo>
                    <a:pt x="3521" y="2922"/>
                    <a:pt x="3847" y="2912"/>
                    <a:pt x="4171" y="2912"/>
                  </a:cubicBezTo>
                  <a:cubicBezTo>
                    <a:pt x="5055" y="2912"/>
                    <a:pt x="5918" y="2989"/>
                    <a:pt x="6738" y="3110"/>
                  </a:cubicBezTo>
                  <a:cubicBezTo>
                    <a:pt x="7940" y="3297"/>
                    <a:pt x="9080" y="3462"/>
                    <a:pt x="10200" y="3898"/>
                  </a:cubicBezTo>
                  <a:cubicBezTo>
                    <a:pt x="10718" y="4064"/>
                    <a:pt x="11319" y="4333"/>
                    <a:pt x="11837" y="4582"/>
                  </a:cubicBezTo>
                  <a:cubicBezTo>
                    <a:pt x="12355" y="4851"/>
                    <a:pt x="12874" y="5183"/>
                    <a:pt x="13309" y="5535"/>
                  </a:cubicBezTo>
                  <a:cubicBezTo>
                    <a:pt x="13309" y="4333"/>
                    <a:pt x="13040" y="3214"/>
                    <a:pt x="12604" y="2177"/>
                  </a:cubicBezTo>
                  <a:cubicBezTo>
                    <a:pt x="12604" y="2177"/>
                    <a:pt x="12521" y="2177"/>
                    <a:pt x="12438" y="2074"/>
                  </a:cubicBezTo>
                  <a:cubicBezTo>
                    <a:pt x="12086" y="1908"/>
                    <a:pt x="11671" y="1742"/>
                    <a:pt x="11319" y="1555"/>
                  </a:cubicBezTo>
                  <a:cubicBezTo>
                    <a:pt x="10801" y="1390"/>
                    <a:pt x="10365" y="1307"/>
                    <a:pt x="9847" y="1141"/>
                  </a:cubicBezTo>
                  <a:cubicBezTo>
                    <a:pt x="8977" y="871"/>
                    <a:pt x="7940" y="705"/>
                    <a:pt x="7007" y="519"/>
                  </a:cubicBezTo>
                  <a:cubicBezTo>
                    <a:pt x="6054" y="353"/>
                    <a:pt x="5100" y="270"/>
                    <a:pt x="4064" y="187"/>
                  </a:cubicBezTo>
                  <a:cubicBezTo>
                    <a:pt x="3629" y="187"/>
                    <a:pt x="3110" y="104"/>
                    <a:pt x="2592" y="104"/>
                  </a:cubicBezTo>
                  <a:cubicBezTo>
                    <a:pt x="2157" y="1"/>
                    <a:pt x="1721" y="1"/>
                    <a:pt x="1307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1114175" y="3490100"/>
              <a:ext cx="338925" cy="121625"/>
            </a:xfrm>
            <a:custGeom>
              <a:avLst/>
              <a:gdLst/>
              <a:ahLst/>
              <a:cxnLst/>
              <a:rect l="l" t="t" r="r" b="b"/>
              <a:pathLst>
                <a:path w="13557" h="4865" extrusionOk="0">
                  <a:moveTo>
                    <a:pt x="1721" y="1"/>
                  </a:moveTo>
                  <a:cubicBezTo>
                    <a:pt x="1285" y="1"/>
                    <a:pt x="767" y="1"/>
                    <a:pt x="249" y="83"/>
                  </a:cubicBezTo>
                  <a:cubicBezTo>
                    <a:pt x="166" y="602"/>
                    <a:pt x="83" y="1120"/>
                    <a:pt x="83" y="1638"/>
                  </a:cubicBezTo>
                  <a:cubicBezTo>
                    <a:pt x="0" y="2156"/>
                    <a:pt x="0" y="2758"/>
                    <a:pt x="0" y="3359"/>
                  </a:cubicBezTo>
                  <a:cubicBezTo>
                    <a:pt x="415" y="3462"/>
                    <a:pt x="933" y="3545"/>
                    <a:pt x="1368" y="3628"/>
                  </a:cubicBezTo>
                  <a:cubicBezTo>
                    <a:pt x="1969" y="3711"/>
                    <a:pt x="2488" y="3877"/>
                    <a:pt x="3110" y="3981"/>
                  </a:cubicBezTo>
                  <a:cubicBezTo>
                    <a:pt x="4229" y="4146"/>
                    <a:pt x="5265" y="4312"/>
                    <a:pt x="6385" y="4395"/>
                  </a:cubicBezTo>
                  <a:cubicBezTo>
                    <a:pt x="7504" y="4582"/>
                    <a:pt x="8623" y="4665"/>
                    <a:pt x="9743" y="4747"/>
                  </a:cubicBezTo>
                  <a:cubicBezTo>
                    <a:pt x="10365" y="4830"/>
                    <a:pt x="10883" y="4830"/>
                    <a:pt x="11484" y="4830"/>
                  </a:cubicBezTo>
                  <a:cubicBezTo>
                    <a:pt x="11636" y="4855"/>
                    <a:pt x="11795" y="4865"/>
                    <a:pt x="11957" y="4865"/>
                  </a:cubicBezTo>
                  <a:cubicBezTo>
                    <a:pt x="12347" y="4865"/>
                    <a:pt x="12755" y="4806"/>
                    <a:pt x="13122" y="4747"/>
                  </a:cubicBezTo>
                  <a:lnTo>
                    <a:pt x="13122" y="4830"/>
                  </a:lnTo>
                  <a:cubicBezTo>
                    <a:pt x="13363" y="4005"/>
                    <a:pt x="13546" y="3160"/>
                    <a:pt x="13557" y="2239"/>
                  </a:cubicBezTo>
                  <a:lnTo>
                    <a:pt x="13557" y="2239"/>
                  </a:lnTo>
                  <a:cubicBezTo>
                    <a:pt x="13557" y="2239"/>
                    <a:pt x="13557" y="2239"/>
                    <a:pt x="13557" y="2239"/>
                  </a:cubicBezTo>
                  <a:lnTo>
                    <a:pt x="13557" y="2156"/>
                  </a:lnTo>
                  <a:cubicBezTo>
                    <a:pt x="13557" y="2184"/>
                    <a:pt x="13557" y="2211"/>
                    <a:pt x="13557" y="2239"/>
                  </a:cubicBezTo>
                  <a:lnTo>
                    <a:pt x="13557" y="2239"/>
                  </a:lnTo>
                  <a:cubicBezTo>
                    <a:pt x="13474" y="2156"/>
                    <a:pt x="13370" y="2156"/>
                    <a:pt x="13288" y="2073"/>
                  </a:cubicBezTo>
                  <a:cubicBezTo>
                    <a:pt x="12852" y="1908"/>
                    <a:pt x="12438" y="1638"/>
                    <a:pt x="11919" y="1472"/>
                  </a:cubicBezTo>
                  <a:cubicBezTo>
                    <a:pt x="11401" y="1286"/>
                    <a:pt x="10883" y="1120"/>
                    <a:pt x="10261" y="954"/>
                  </a:cubicBezTo>
                  <a:cubicBezTo>
                    <a:pt x="9225" y="685"/>
                    <a:pt x="8022" y="436"/>
                    <a:pt x="6903" y="353"/>
                  </a:cubicBezTo>
                  <a:cubicBezTo>
                    <a:pt x="5784" y="166"/>
                    <a:pt x="4664" y="83"/>
                    <a:pt x="3441" y="83"/>
                  </a:cubicBezTo>
                  <a:cubicBezTo>
                    <a:pt x="2923" y="1"/>
                    <a:pt x="2322" y="1"/>
                    <a:pt x="172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1114175" y="3576650"/>
              <a:ext cx="328050" cy="119625"/>
            </a:xfrm>
            <a:custGeom>
              <a:avLst/>
              <a:gdLst/>
              <a:ahLst/>
              <a:cxnLst/>
              <a:rect l="l" t="t" r="r" b="b"/>
              <a:pathLst>
                <a:path w="13122" h="4785" extrusionOk="0">
                  <a:moveTo>
                    <a:pt x="0" y="0"/>
                  </a:moveTo>
                  <a:lnTo>
                    <a:pt x="0" y="767"/>
                  </a:lnTo>
                  <a:cubicBezTo>
                    <a:pt x="0" y="1203"/>
                    <a:pt x="83" y="1638"/>
                    <a:pt x="83" y="2073"/>
                  </a:cubicBezTo>
                  <a:cubicBezTo>
                    <a:pt x="166" y="2488"/>
                    <a:pt x="249" y="2923"/>
                    <a:pt x="249" y="3358"/>
                  </a:cubicBezTo>
                  <a:cubicBezTo>
                    <a:pt x="684" y="3441"/>
                    <a:pt x="1202" y="3524"/>
                    <a:pt x="1638" y="3628"/>
                  </a:cubicBezTo>
                  <a:cubicBezTo>
                    <a:pt x="2073" y="3794"/>
                    <a:pt x="2488" y="3877"/>
                    <a:pt x="3006" y="3960"/>
                  </a:cubicBezTo>
                  <a:cubicBezTo>
                    <a:pt x="3877" y="4146"/>
                    <a:pt x="4830" y="4312"/>
                    <a:pt x="5701" y="4395"/>
                  </a:cubicBezTo>
                  <a:cubicBezTo>
                    <a:pt x="6633" y="4561"/>
                    <a:pt x="7587" y="4664"/>
                    <a:pt x="8458" y="4747"/>
                  </a:cubicBezTo>
                  <a:lnTo>
                    <a:pt x="9846" y="4747"/>
                  </a:lnTo>
                  <a:cubicBezTo>
                    <a:pt x="10019" y="4775"/>
                    <a:pt x="10180" y="4784"/>
                    <a:pt x="10335" y="4784"/>
                  </a:cubicBezTo>
                  <a:cubicBezTo>
                    <a:pt x="10643" y="4784"/>
                    <a:pt x="10924" y="4747"/>
                    <a:pt x="11215" y="4747"/>
                  </a:cubicBezTo>
                  <a:cubicBezTo>
                    <a:pt x="12085" y="3794"/>
                    <a:pt x="12769" y="2674"/>
                    <a:pt x="13122" y="1368"/>
                  </a:cubicBezTo>
                  <a:lnTo>
                    <a:pt x="12956" y="1368"/>
                  </a:lnTo>
                  <a:cubicBezTo>
                    <a:pt x="12521" y="1555"/>
                    <a:pt x="12002" y="1638"/>
                    <a:pt x="11484" y="1721"/>
                  </a:cubicBezTo>
                  <a:cubicBezTo>
                    <a:pt x="10883" y="1804"/>
                    <a:pt x="10365" y="1804"/>
                    <a:pt x="9743" y="1804"/>
                  </a:cubicBezTo>
                  <a:cubicBezTo>
                    <a:pt x="8623" y="1804"/>
                    <a:pt x="7504" y="1721"/>
                    <a:pt x="6385" y="1555"/>
                  </a:cubicBezTo>
                  <a:cubicBezTo>
                    <a:pt x="5182" y="1368"/>
                    <a:pt x="4042" y="1203"/>
                    <a:pt x="3006" y="933"/>
                  </a:cubicBezTo>
                  <a:cubicBezTo>
                    <a:pt x="2405" y="767"/>
                    <a:pt x="1887" y="684"/>
                    <a:pt x="1285" y="519"/>
                  </a:cubicBezTo>
                  <a:cubicBezTo>
                    <a:pt x="850" y="332"/>
                    <a:pt x="415" y="166"/>
                    <a:pt x="0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1327675" y="3340850"/>
              <a:ext cx="107825" cy="119225"/>
            </a:xfrm>
            <a:custGeom>
              <a:avLst/>
              <a:gdLst/>
              <a:ahLst/>
              <a:cxnLst/>
              <a:rect l="l" t="t" r="r" b="b"/>
              <a:pathLst>
                <a:path w="4313" h="4769" extrusionOk="0">
                  <a:moveTo>
                    <a:pt x="1" y="1"/>
                  </a:moveTo>
                  <a:cubicBezTo>
                    <a:pt x="166" y="187"/>
                    <a:pt x="436" y="353"/>
                    <a:pt x="519" y="622"/>
                  </a:cubicBezTo>
                  <a:cubicBezTo>
                    <a:pt x="685" y="871"/>
                    <a:pt x="788" y="1224"/>
                    <a:pt x="871" y="1472"/>
                  </a:cubicBezTo>
                  <a:cubicBezTo>
                    <a:pt x="954" y="1991"/>
                    <a:pt x="954" y="2509"/>
                    <a:pt x="871" y="3027"/>
                  </a:cubicBezTo>
                  <a:cubicBezTo>
                    <a:pt x="1120" y="3110"/>
                    <a:pt x="1472" y="3214"/>
                    <a:pt x="1721" y="3296"/>
                  </a:cubicBezTo>
                  <a:cubicBezTo>
                    <a:pt x="2675" y="3628"/>
                    <a:pt x="3545" y="4063"/>
                    <a:pt x="4312" y="4768"/>
                  </a:cubicBezTo>
                  <a:cubicBezTo>
                    <a:pt x="3462" y="2695"/>
                    <a:pt x="1908" y="954"/>
                    <a:pt x="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1198125" y="3314950"/>
              <a:ext cx="146675" cy="99525"/>
            </a:xfrm>
            <a:custGeom>
              <a:avLst/>
              <a:gdLst/>
              <a:ahLst/>
              <a:cxnLst/>
              <a:rect l="l" t="t" r="r" b="b"/>
              <a:pathLst>
                <a:path w="5867" h="3981" extrusionOk="0">
                  <a:moveTo>
                    <a:pt x="0" y="0"/>
                  </a:moveTo>
                  <a:cubicBezTo>
                    <a:pt x="166" y="104"/>
                    <a:pt x="436" y="104"/>
                    <a:pt x="601" y="187"/>
                  </a:cubicBezTo>
                  <a:cubicBezTo>
                    <a:pt x="788" y="270"/>
                    <a:pt x="954" y="435"/>
                    <a:pt x="1120" y="518"/>
                  </a:cubicBezTo>
                  <a:cubicBezTo>
                    <a:pt x="1472" y="788"/>
                    <a:pt x="1721" y="1140"/>
                    <a:pt x="1990" y="1472"/>
                  </a:cubicBezTo>
                  <a:cubicBezTo>
                    <a:pt x="2239" y="1824"/>
                    <a:pt x="2426" y="2177"/>
                    <a:pt x="2509" y="2591"/>
                  </a:cubicBezTo>
                  <a:cubicBezTo>
                    <a:pt x="2591" y="2861"/>
                    <a:pt x="2674" y="3109"/>
                    <a:pt x="2674" y="3462"/>
                  </a:cubicBezTo>
                  <a:cubicBezTo>
                    <a:pt x="3110" y="3462"/>
                    <a:pt x="3545" y="3545"/>
                    <a:pt x="3980" y="3545"/>
                  </a:cubicBezTo>
                  <a:cubicBezTo>
                    <a:pt x="4664" y="3731"/>
                    <a:pt x="5265" y="3814"/>
                    <a:pt x="5867" y="3980"/>
                  </a:cubicBezTo>
                  <a:lnTo>
                    <a:pt x="5784" y="3462"/>
                  </a:lnTo>
                  <a:cubicBezTo>
                    <a:pt x="5784" y="3213"/>
                    <a:pt x="5701" y="2944"/>
                    <a:pt x="5618" y="2591"/>
                  </a:cubicBezTo>
                  <a:cubicBezTo>
                    <a:pt x="5535" y="2073"/>
                    <a:pt x="5348" y="1555"/>
                    <a:pt x="5100" y="954"/>
                  </a:cubicBezTo>
                  <a:cubicBezTo>
                    <a:pt x="3897" y="353"/>
                    <a:pt x="2426" y="0"/>
                    <a:pt x="954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1168075" y="3697400"/>
              <a:ext cx="140450" cy="77750"/>
            </a:xfrm>
            <a:custGeom>
              <a:avLst/>
              <a:gdLst/>
              <a:ahLst/>
              <a:cxnLst/>
              <a:rect l="l" t="t" r="r" b="b"/>
              <a:pathLst>
                <a:path w="5618" h="3110" extrusionOk="0">
                  <a:moveTo>
                    <a:pt x="2757" y="0"/>
                  </a:moveTo>
                  <a:cubicBezTo>
                    <a:pt x="2674" y="249"/>
                    <a:pt x="2591" y="518"/>
                    <a:pt x="2405" y="767"/>
                  </a:cubicBezTo>
                  <a:cubicBezTo>
                    <a:pt x="2239" y="1120"/>
                    <a:pt x="2073" y="1389"/>
                    <a:pt x="1803" y="1638"/>
                  </a:cubicBezTo>
                  <a:cubicBezTo>
                    <a:pt x="1555" y="1990"/>
                    <a:pt x="1285" y="2239"/>
                    <a:pt x="1036" y="2425"/>
                  </a:cubicBezTo>
                  <a:cubicBezTo>
                    <a:pt x="684" y="2591"/>
                    <a:pt x="332" y="2757"/>
                    <a:pt x="0" y="2840"/>
                  </a:cubicBezTo>
                  <a:cubicBezTo>
                    <a:pt x="684" y="3027"/>
                    <a:pt x="1472" y="3110"/>
                    <a:pt x="2156" y="3110"/>
                  </a:cubicBezTo>
                  <a:cubicBezTo>
                    <a:pt x="2840" y="3110"/>
                    <a:pt x="3545" y="3027"/>
                    <a:pt x="4146" y="2840"/>
                  </a:cubicBezTo>
                  <a:lnTo>
                    <a:pt x="4229" y="2840"/>
                  </a:lnTo>
                  <a:cubicBezTo>
                    <a:pt x="4395" y="2674"/>
                    <a:pt x="4477" y="2425"/>
                    <a:pt x="4664" y="2239"/>
                  </a:cubicBezTo>
                  <a:cubicBezTo>
                    <a:pt x="4747" y="1990"/>
                    <a:pt x="4913" y="1721"/>
                    <a:pt x="4996" y="1555"/>
                  </a:cubicBezTo>
                  <a:cubicBezTo>
                    <a:pt x="5182" y="1285"/>
                    <a:pt x="5265" y="1037"/>
                    <a:pt x="5348" y="767"/>
                  </a:cubicBezTo>
                  <a:cubicBezTo>
                    <a:pt x="5431" y="601"/>
                    <a:pt x="5514" y="435"/>
                    <a:pt x="5618" y="249"/>
                  </a:cubicBezTo>
                  <a:cubicBezTo>
                    <a:pt x="4913" y="249"/>
                    <a:pt x="4229" y="166"/>
                    <a:pt x="3545" y="83"/>
                  </a:cubicBezTo>
                  <a:cubicBezTo>
                    <a:pt x="3275" y="83"/>
                    <a:pt x="3026" y="0"/>
                    <a:pt x="2757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1273775" y="3697400"/>
              <a:ext cx="120775" cy="71025"/>
            </a:xfrm>
            <a:custGeom>
              <a:avLst/>
              <a:gdLst/>
              <a:ahLst/>
              <a:cxnLst/>
              <a:rect l="l" t="t" r="r" b="b"/>
              <a:pathLst>
                <a:path w="4831" h="2841" extrusionOk="0">
                  <a:moveTo>
                    <a:pt x="4831" y="0"/>
                  </a:moveTo>
                  <a:lnTo>
                    <a:pt x="4831" y="0"/>
                  </a:lnTo>
                  <a:cubicBezTo>
                    <a:pt x="4395" y="83"/>
                    <a:pt x="3981" y="166"/>
                    <a:pt x="3462" y="249"/>
                  </a:cubicBezTo>
                  <a:lnTo>
                    <a:pt x="2074" y="249"/>
                  </a:lnTo>
                  <a:cubicBezTo>
                    <a:pt x="2018" y="283"/>
                    <a:pt x="1952" y="295"/>
                    <a:pt x="1881" y="295"/>
                  </a:cubicBezTo>
                  <a:cubicBezTo>
                    <a:pt x="1740" y="295"/>
                    <a:pt x="1583" y="249"/>
                    <a:pt x="1473" y="249"/>
                  </a:cubicBezTo>
                  <a:cubicBezTo>
                    <a:pt x="1473" y="767"/>
                    <a:pt x="1286" y="1202"/>
                    <a:pt x="1120" y="1638"/>
                  </a:cubicBezTo>
                  <a:cubicBezTo>
                    <a:pt x="954" y="1907"/>
                    <a:pt x="768" y="2156"/>
                    <a:pt x="602" y="2322"/>
                  </a:cubicBezTo>
                  <a:cubicBezTo>
                    <a:pt x="436" y="2591"/>
                    <a:pt x="249" y="2757"/>
                    <a:pt x="1" y="2840"/>
                  </a:cubicBezTo>
                  <a:cubicBezTo>
                    <a:pt x="1908" y="2425"/>
                    <a:pt x="3628" y="1389"/>
                    <a:pt x="483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1033850" y="3364700"/>
              <a:ext cx="114550" cy="334800"/>
            </a:xfrm>
            <a:custGeom>
              <a:avLst/>
              <a:gdLst/>
              <a:ahLst/>
              <a:cxnLst/>
              <a:rect l="l" t="t" r="r" b="b"/>
              <a:pathLst>
                <a:path w="4582" h="13392" extrusionOk="0">
                  <a:moveTo>
                    <a:pt x="2861" y="0"/>
                  </a:moveTo>
                  <a:cubicBezTo>
                    <a:pt x="2426" y="435"/>
                    <a:pt x="2073" y="871"/>
                    <a:pt x="1824" y="1389"/>
                  </a:cubicBezTo>
                  <a:cubicBezTo>
                    <a:pt x="1472" y="1907"/>
                    <a:pt x="1223" y="2425"/>
                    <a:pt x="954" y="3027"/>
                  </a:cubicBezTo>
                  <a:cubicBezTo>
                    <a:pt x="518" y="4146"/>
                    <a:pt x="187" y="5369"/>
                    <a:pt x="104" y="6571"/>
                  </a:cubicBezTo>
                  <a:cubicBezTo>
                    <a:pt x="0" y="7774"/>
                    <a:pt x="104" y="8997"/>
                    <a:pt x="436" y="10199"/>
                  </a:cubicBezTo>
                  <a:cubicBezTo>
                    <a:pt x="622" y="10800"/>
                    <a:pt x="788" y="11401"/>
                    <a:pt x="1037" y="11919"/>
                  </a:cubicBezTo>
                  <a:cubicBezTo>
                    <a:pt x="1306" y="12438"/>
                    <a:pt x="1555" y="12956"/>
                    <a:pt x="1907" y="13391"/>
                  </a:cubicBezTo>
                  <a:cubicBezTo>
                    <a:pt x="2073" y="13225"/>
                    <a:pt x="2260" y="13039"/>
                    <a:pt x="2426" y="12873"/>
                  </a:cubicBezTo>
                  <a:lnTo>
                    <a:pt x="3462" y="11836"/>
                  </a:lnTo>
                  <a:cubicBezTo>
                    <a:pt x="3296" y="11484"/>
                    <a:pt x="3110" y="11069"/>
                    <a:pt x="3027" y="10634"/>
                  </a:cubicBezTo>
                  <a:cubicBezTo>
                    <a:pt x="2944" y="10199"/>
                    <a:pt x="2861" y="9681"/>
                    <a:pt x="2778" y="9245"/>
                  </a:cubicBezTo>
                  <a:cubicBezTo>
                    <a:pt x="2695" y="8375"/>
                    <a:pt x="2695" y="7525"/>
                    <a:pt x="2695" y="6571"/>
                  </a:cubicBezTo>
                  <a:cubicBezTo>
                    <a:pt x="2861" y="5701"/>
                    <a:pt x="3027" y="4747"/>
                    <a:pt x="3296" y="3980"/>
                  </a:cubicBezTo>
                  <a:cubicBezTo>
                    <a:pt x="3462" y="3545"/>
                    <a:pt x="3628" y="3109"/>
                    <a:pt x="3897" y="2674"/>
                  </a:cubicBezTo>
                  <a:cubicBezTo>
                    <a:pt x="4063" y="2342"/>
                    <a:pt x="4333" y="1907"/>
                    <a:pt x="4581" y="1555"/>
                  </a:cubicBezTo>
                  <a:cubicBezTo>
                    <a:pt x="4415" y="1389"/>
                    <a:pt x="4250" y="1223"/>
                    <a:pt x="4063" y="1037"/>
                  </a:cubicBezTo>
                  <a:cubicBezTo>
                    <a:pt x="3897" y="871"/>
                    <a:pt x="3731" y="705"/>
                    <a:pt x="3545" y="601"/>
                  </a:cubicBezTo>
                  <a:cubicBezTo>
                    <a:pt x="3296" y="353"/>
                    <a:pt x="3110" y="187"/>
                    <a:pt x="286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1094475" y="3317525"/>
              <a:ext cx="166375" cy="86050"/>
            </a:xfrm>
            <a:custGeom>
              <a:avLst/>
              <a:gdLst/>
              <a:ahLst/>
              <a:cxnLst/>
              <a:rect l="l" t="t" r="r" b="b"/>
              <a:pathLst>
                <a:path w="6655" h="3442" extrusionOk="0">
                  <a:moveTo>
                    <a:pt x="4146" y="1"/>
                  </a:moveTo>
                  <a:cubicBezTo>
                    <a:pt x="2592" y="84"/>
                    <a:pt x="1203" y="685"/>
                    <a:pt x="1" y="1452"/>
                  </a:cubicBezTo>
                  <a:cubicBezTo>
                    <a:pt x="519" y="1555"/>
                    <a:pt x="954" y="1804"/>
                    <a:pt x="1389" y="2157"/>
                  </a:cubicBezTo>
                  <a:cubicBezTo>
                    <a:pt x="1555" y="2322"/>
                    <a:pt x="1721" y="2488"/>
                    <a:pt x="1908" y="2758"/>
                  </a:cubicBezTo>
                  <a:cubicBezTo>
                    <a:pt x="2073" y="2924"/>
                    <a:pt x="2156" y="3193"/>
                    <a:pt x="2156" y="3442"/>
                  </a:cubicBezTo>
                  <a:cubicBezTo>
                    <a:pt x="2915" y="3320"/>
                    <a:pt x="3629" y="3243"/>
                    <a:pt x="4364" y="3243"/>
                  </a:cubicBezTo>
                  <a:cubicBezTo>
                    <a:pt x="4633" y="3243"/>
                    <a:pt x="4905" y="3254"/>
                    <a:pt x="5183" y="3276"/>
                  </a:cubicBezTo>
                  <a:lnTo>
                    <a:pt x="6655" y="3276"/>
                  </a:lnTo>
                  <a:cubicBezTo>
                    <a:pt x="6572" y="3276"/>
                    <a:pt x="6572" y="3193"/>
                    <a:pt x="6572" y="3193"/>
                  </a:cubicBezTo>
                  <a:cubicBezTo>
                    <a:pt x="6489" y="3006"/>
                    <a:pt x="6385" y="2841"/>
                    <a:pt x="6302" y="2675"/>
                  </a:cubicBezTo>
                  <a:cubicBezTo>
                    <a:pt x="6136" y="2240"/>
                    <a:pt x="5970" y="1887"/>
                    <a:pt x="5701" y="1638"/>
                  </a:cubicBezTo>
                  <a:cubicBezTo>
                    <a:pt x="5535" y="1286"/>
                    <a:pt x="5266" y="934"/>
                    <a:pt x="5017" y="685"/>
                  </a:cubicBezTo>
                  <a:cubicBezTo>
                    <a:pt x="4934" y="602"/>
                    <a:pt x="4747" y="415"/>
                    <a:pt x="4582" y="332"/>
                  </a:cubicBezTo>
                  <a:cubicBezTo>
                    <a:pt x="4499" y="167"/>
                    <a:pt x="4312" y="84"/>
                    <a:pt x="4146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1068575" y="3662675"/>
              <a:ext cx="164300" cy="105750"/>
            </a:xfrm>
            <a:custGeom>
              <a:avLst/>
              <a:gdLst/>
              <a:ahLst/>
              <a:cxnLst/>
              <a:rect l="l" t="t" r="r" b="b"/>
              <a:pathLst>
                <a:path w="6572" h="4230" extrusionOk="0">
                  <a:moveTo>
                    <a:pt x="2073" y="0"/>
                  </a:moveTo>
                  <a:cubicBezTo>
                    <a:pt x="2073" y="270"/>
                    <a:pt x="1990" y="519"/>
                    <a:pt x="1824" y="705"/>
                  </a:cubicBezTo>
                  <a:cubicBezTo>
                    <a:pt x="1721" y="954"/>
                    <a:pt x="1555" y="1120"/>
                    <a:pt x="1306" y="1306"/>
                  </a:cubicBezTo>
                  <a:cubicBezTo>
                    <a:pt x="1119" y="1472"/>
                    <a:pt x="954" y="1638"/>
                    <a:pt x="684" y="1824"/>
                  </a:cubicBezTo>
                  <a:cubicBezTo>
                    <a:pt x="518" y="1990"/>
                    <a:pt x="270" y="2073"/>
                    <a:pt x="0" y="2073"/>
                  </a:cubicBezTo>
                  <a:cubicBezTo>
                    <a:pt x="1119" y="3110"/>
                    <a:pt x="2425" y="3897"/>
                    <a:pt x="3980" y="4229"/>
                  </a:cubicBezTo>
                  <a:cubicBezTo>
                    <a:pt x="4498" y="3814"/>
                    <a:pt x="5016" y="3296"/>
                    <a:pt x="5452" y="2778"/>
                  </a:cubicBezTo>
                  <a:cubicBezTo>
                    <a:pt x="5701" y="2509"/>
                    <a:pt x="5866" y="2260"/>
                    <a:pt x="6053" y="1907"/>
                  </a:cubicBezTo>
                  <a:lnTo>
                    <a:pt x="6571" y="1306"/>
                  </a:lnTo>
                  <a:cubicBezTo>
                    <a:pt x="5970" y="1223"/>
                    <a:pt x="5348" y="1037"/>
                    <a:pt x="4747" y="871"/>
                  </a:cubicBezTo>
                  <a:cubicBezTo>
                    <a:pt x="4229" y="788"/>
                    <a:pt x="3793" y="601"/>
                    <a:pt x="3379" y="519"/>
                  </a:cubicBezTo>
                  <a:cubicBezTo>
                    <a:pt x="2944" y="353"/>
                    <a:pt x="2508" y="187"/>
                    <a:pt x="2073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992900" y="3353800"/>
              <a:ext cx="110400" cy="360725"/>
            </a:xfrm>
            <a:custGeom>
              <a:avLst/>
              <a:gdLst/>
              <a:ahLst/>
              <a:cxnLst/>
              <a:rect l="l" t="t" r="r" b="b"/>
              <a:pathLst>
                <a:path w="4416" h="14429" extrusionOk="0">
                  <a:moveTo>
                    <a:pt x="3981" y="1"/>
                  </a:moveTo>
                  <a:cubicBezTo>
                    <a:pt x="1555" y="1659"/>
                    <a:pt x="1" y="4499"/>
                    <a:pt x="1" y="7608"/>
                  </a:cubicBezTo>
                  <a:cubicBezTo>
                    <a:pt x="1" y="10365"/>
                    <a:pt x="1120" y="12791"/>
                    <a:pt x="3027" y="14428"/>
                  </a:cubicBezTo>
                  <a:cubicBezTo>
                    <a:pt x="3193" y="14262"/>
                    <a:pt x="3379" y="14097"/>
                    <a:pt x="3545" y="13910"/>
                  </a:cubicBezTo>
                  <a:cubicBezTo>
                    <a:pt x="3110" y="13475"/>
                    <a:pt x="2778" y="12956"/>
                    <a:pt x="2509" y="12438"/>
                  </a:cubicBezTo>
                  <a:cubicBezTo>
                    <a:pt x="2156" y="11920"/>
                    <a:pt x="1908" y="11319"/>
                    <a:pt x="1638" y="10718"/>
                  </a:cubicBezTo>
                  <a:cubicBezTo>
                    <a:pt x="1307" y="9515"/>
                    <a:pt x="1120" y="8210"/>
                    <a:pt x="1224" y="6924"/>
                  </a:cubicBezTo>
                  <a:cubicBezTo>
                    <a:pt x="1307" y="5701"/>
                    <a:pt x="1638" y="4416"/>
                    <a:pt x="2156" y="3297"/>
                  </a:cubicBezTo>
                  <a:cubicBezTo>
                    <a:pt x="2509" y="2696"/>
                    <a:pt x="2861" y="2177"/>
                    <a:pt x="3193" y="1659"/>
                  </a:cubicBezTo>
                  <a:cubicBezTo>
                    <a:pt x="3545" y="1224"/>
                    <a:pt x="3981" y="789"/>
                    <a:pt x="4416" y="436"/>
                  </a:cubicBezTo>
                  <a:cubicBezTo>
                    <a:pt x="4333" y="270"/>
                    <a:pt x="4146" y="187"/>
                    <a:pt x="398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9"/>
          <p:cNvGrpSpPr/>
          <p:nvPr/>
        </p:nvGrpSpPr>
        <p:grpSpPr>
          <a:xfrm>
            <a:off x="1906283" y="551166"/>
            <a:ext cx="776224" cy="776224"/>
            <a:chOff x="6112450" y="2183650"/>
            <a:chExt cx="516175" cy="516175"/>
          </a:xfrm>
        </p:grpSpPr>
        <p:sp>
          <p:nvSpPr>
            <p:cNvPr id="210" name="Google Shape;210;p29"/>
            <p:cNvSpPr/>
            <p:nvPr/>
          </p:nvSpPr>
          <p:spPr>
            <a:xfrm>
              <a:off x="6112450" y="2183650"/>
              <a:ext cx="516175" cy="516175"/>
            </a:xfrm>
            <a:custGeom>
              <a:avLst/>
              <a:gdLst/>
              <a:ahLst/>
              <a:cxnLst/>
              <a:rect l="l" t="t" r="r" b="b"/>
              <a:pathLst>
                <a:path w="20647" h="20647" extrusionOk="0">
                  <a:moveTo>
                    <a:pt x="10282" y="1"/>
                  </a:moveTo>
                  <a:cubicBezTo>
                    <a:pt x="4582" y="1"/>
                    <a:pt x="0" y="4582"/>
                    <a:pt x="0" y="10282"/>
                  </a:cubicBezTo>
                  <a:cubicBezTo>
                    <a:pt x="0" y="15983"/>
                    <a:pt x="4582" y="20647"/>
                    <a:pt x="10282" y="20647"/>
                  </a:cubicBezTo>
                  <a:cubicBezTo>
                    <a:pt x="15983" y="20647"/>
                    <a:pt x="20647" y="15983"/>
                    <a:pt x="20647" y="10282"/>
                  </a:cubicBezTo>
                  <a:cubicBezTo>
                    <a:pt x="20647" y="4582"/>
                    <a:pt x="15983" y="1"/>
                    <a:pt x="102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6151325" y="2222525"/>
              <a:ext cx="438425" cy="438450"/>
            </a:xfrm>
            <a:custGeom>
              <a:avLst/>
              <a:gdLst/>
              <a:ahLst/>
              <a:cxnLst/>
              <a:rect l="l" t="t" r="r" b="b"/>
              <a:pathLst>
                <a:path w="17537" h="17538" extrusionOk="0">
                  <a:moveTo>
                    <a:pt x="8914" y="3110"/>
                  </a:moveTo>
                  <a:lnTo>
                    <a:pt x="8914" y="3193"/>
                  </a:lnTo>
                  <a:lnTo>
                    <a:pt x="8810" y="3193"/>
                  </a:lnTo>
                  <a:lnTo>
                    <a:pt x="8914" y="3110"/>
                  </a:lnTo>
                  <a:close/>
                  <a:moveTo>
                    <a:pt x="5887" y="1037"/>
                  </a:moveTo>
                  <a:cubicBezTo>
                    <a:pt x="5701" y="1638"/>
                    <a:pt x="5618" y="2239"/>
                    <a:pt x="5618" y="2426"/>
                  </a:cubicBezTo>
                  <a:cubicBezTo>
                    <a:pt x="4581" y="3110"/>
                    <a:pt x="3628" y="3980"/>
                    <a:pt x="3462" y="4146"/>
                  </a:cubicBezTo>
                  <a:cubicBezTo>
                    <a:pt x="3296" y="4146"/>
                    <a:pt x="2695" y="3897"/>
                    <a:pt x="2177" y="3794"/>
                  </a:cubicBezTo>
                  <a:cubicBezTo>
                    <a:pt x="2425" y="3462"/>
                    <a:pt x="2695" y="3193"/>
                    <a:pt x="2944" y="2944"/>
                  </a:cubicBezTo>
                  <a:cubicBezTo>
                    <a:pt x="3731" y="2156"/>
                    <a:pt x="4581" y="1555"/>
                    <a:pt x="5535" y="1120"/>
                  </a:cubicBezTo>
                  <a:cubicBezTo>
                    <a:pt x="5618" y="1120"/>
                    <a:pt x="5804" y="1037"/>
                    <a:pt x="5887" y="1037"/>
                  </a:cubicBezTo>
                  <a:close/>
                  <a:moveTo>
                    <a:pt x="11919" y="1120"/>
                  </a:moveTo>
                  <a:cubicBezTo>
                    <a:pt x="12956" y="1555"/>
                    <a:pt x="13826" y="2156"/>
                    <a:pt x="14614" y="2944"/>
                  </a:cubicBezTo>
                  <a:cubicBezTo>
                    <a:pt x="14863" y="3193"/>
                    <a:pt x="15132" y="3545"/>
                    <a:pt x="15298" y="3794"/>
                  </a:cubicBezTo>
                  <a:cubicBezTo>
                    <a:pt x="14863" y="3980"/>
                    <a:pt x="14428" y="4146"/>
                    <a:pt x="14262" y="4146"/>
                  </a:cubicBezTo>
                  <a:cubicBezTo>
                    <a:pt x="14096" y="3980"/>
                    <a:pt x="13142" y="3110"/>
                    <a:pt x="12189" y="2508"/>
                  </a:cubicBezTo>
                  <a:cubicBezTo>
                    <a:pt x="12189" y="2426"/>
                    <a:pt x="12023" y="1824"/>
                    <a:pt x="11754" y="1120"/>
                  </a:cubicBezTo>
                  <a:close/>
                  <a:moveTo>
                    <a:pt x="5701" y="2591"/>
                  </a:moveTo>
                  <a:cubicBezTo>
                    <a:pt x="5970" y="2591"/>
                    <a:pt x="7442" y="2674"/>
                    <a:pt x="8727" y="3193"/>
                  </a:cubicBezTo>
                  <a:lnTo>
                    <a:pt x="8727" y="5265"/>
                  </a:lnTo>
                  <a:lnTo>
                    <a:pt x="6136" y="7173"/>
                  </a:lnTo>
                  <a:cubicBezTo>
                    <a:pt x="5887" y="7173"/>
                    <a:pt x="4415" y="6903"/>
                    <a:pt x="3628" y="6571"/>
                  </a:cubicBezTo>
                  <a:lnTo>
                    <a:pt x="3628" y="4312"/>
                  </a:lnTo>
                  <a:cubicBezTo>
                    <a:pt x="3814" y="4146"/>
                    <a:pt x="4768" y="3275"/>
                    <a:pt x="5701" y="2591"/>
                  </a:cubicBezTo>
                  <a:close/>
                  <a:moveTo>
                    <a:pt x="12023" y="2591"/>
                  </a:moveTo>
                  <a:cubicBezTo>
                    <a:pt x="12956" y="3193"/>
                    <a:pt x="13909" y="4146"/>
                    <a:pt x="14179" y="4312"/>
                  </a:cubicBezTo>
                  <a:cubicBezTo>
                    <a:pt x="14096" y="4934"/>
                    <a:pt x="14096" y="6302"/>
                    <a:pt x="14096" y="6571"/>
                  </a:cubicBezTo>
                  <a:cubicBezTo>
                    <a:pt x="13308" y="6903"/>
                    <a:pt x="11836" y="7173"/>
                    <a:pt x="11588" y="7173"/>
                  </a:cubicBezTo>
                  <a:lnTo>
                    <a:pt x="8997" y="5265"/>
                  </a:lnTo>
                  <a:lnTo>
                    <a:pt x="8997" y="3193"/>
                  </a:lnTo>
                  <a:cubicBezTo>
                    <a:pt x="10282" y="2674"/>
                    <a:pt x="11754" y="2591"/>
                    <a:pt x="12023" y="2591"/>
                  </a:cubicBezTo>
                  <a:close/>
                  <a:moveTo>
                    <a:pt x="3628" y="6820"/>
                  </a:moveTo>
                  <a:cubicBezTo>
                    <a:pt x="4415" y="7090"/>
                    <a:pt x="5804" y="7338"/>
                    <a:pt x="6053" y="7421"/>
                  </a:cubicBezTo>
                  <a:lnTo>
                    <a:pt x="7089" y="10448"/>
                  </a:lnTo>
                  <a:cubicBezTo>
                    <a:pt x="6841" y="10966"/>
                    <a:pt x="6323" y="12002"/>
                    <a:pt x="6136" y="12272"/>
                  </a:cubicBezTo>
                  <a:cubicBezTo>
                    <a:pt x="5099" y="12272"/>
                    <a:pt x="4063" y="12085"/>
                    <a:pt x="3814" y="12085"/>
                  </a:cubicBezTo>
                  <a:cubicBezTo>
                    <a:pt x="2944" y="10883"/>
                    <a:pt x="2425" y="9494"/>
                    <a:pt x="2343" y="9245"/>
                  </a:cubicBezTo>
                  <a:cubicBezTo>
                    <a:pt x="2591" y="8727"/>
                    <a:pt x="3462" y="7173"/>
                    <a:pt x="3628" y="6820"/>
                  </a:cubicBezTo>
                  <a:close/>
                  <a:moveTo>
                    <a:pt x="14096" y="6820"/>
                  </a:moveTo>
                  <a:cubicBezTo>
                    <a:pt x="14345" y="7173"/>
                    <a:pt x="15132" y="8727"/>
                    <a:pt x="15381" y="9245"/>
                  </a:cubicBezTo>
                  <a:cubicBezTo>
                    <a:pt x="15298" y="9494"/>
                    <a:pt x="14780" y="10883"/>
                    <a:pt x="13909" y="12085"/>
                  </a:cubicBezTo>
                  <a:cubicBezTo>
                    <a:pt x="13661" y="12085"/>
                    <a:pt x="12624" y="12272"/>
                    <a:pt x="11588" y="12272"/>
                  </a:cubicBezTo>
                  <a:cubicBezTo>
                    <a:pt x="11401" y="12002"/>
                    <a:pt x="10883" y="10966"/>
                    <a:pt x="10634" y="10448"/>
                  </a:cubicBezTo>
                  <a:lnTo>
                    <a:pt x="11671" y="7421"/>
                  </a:lnTo>
                  <a:cubicBezTo>
                    <a:pt x="11919" y="7338"/>
                    <a:pt x="13308" y="7090"/>
                    <a:pt x="14096" y="6820"/>
                  </a:cubicBezTo>
                  <a:close/>
                  <a:moveTo>
                    <a:pt x="16936" y="8893"/>
                  </a:moveTo>
                  <a:cubicBezTo>
                    <a:pt x="16936" y="9929"/>
                    <a:pt x="16770" y="10966"/>
                    <a:pt x="16335" y="11919"/>
                  </a:cubicBezTo>
                  <a:cubicBezTo>
                    <a:pt x="15982" y="12707"/>
                    <a:pt x="15651" y="13308"/>
                    <a:pt x="15132" y="13909"/>
                  </a:cubicBezTo>
                  <a:cubicBezTo>
                    <a:pt x="14697" y="13122"/>
                    <a:pt x="14262" y="12355"/>
                    <a:pt x="14096" y="12189"/>
                  </a:cubicBezTo>
                  <a:cubicBezTo>
                    <a:pt x="14946" y="10966"/>
                    <a:pt x="15464" y="9598"/>
                    <a:pt x="15547" y="9328"/>
                  </a:cubicBezTo>
                  <a:cubicBezTo>
                    <a:pt x="15733" y="9245"/>
                    <a:pt x="16418" y="9163"/>
                    <a:pt x="16936" y="8893"/>
                  </a:cubicBezTo>
                  <a:close/>
                  <a:moveTo>
                    <a:pt x="518" y="8810"/>
                  </a:moveTo>
                  <a:cubicBezTo>
                    <a:pt x="1140" y="9080"/>
                    <a:pt x="1990" y="9245"/>
                    <a:pt x="2177" y="9328"/>
                  </a:cubicBezTo>
                  <a:cubicBezTo>
                    <a:pt x="2260" y="9598"/>
                    <a:pt x="2778" y="10966"/>
                    <a:pt x="3628" y="12189"/>
                  </a:cubicBezTo>
                  <a:cubicBezTo>
                    <a:pt x="3462" y="12355"/>
                    <a:pt x="2861" y="13122"/>
                    <a:pt x="2508" y="14075"/>
                  </a:cubicBezTo>
                  <a:cubicBezTo>
                    <a:pt x="1907" y="13391"/>
                    <a:pt x="1472" y="12707"/>
                    <a:pt x="1223" y="11919"/>
                  </a:cubicBezTo>
                  <a:cubicBezTo>
                    <a:pt x="788" y="10966"/>
                    <a:pt x="518" y="9847"/>
                    <a:pt x="518" y="8810"/>
                  </a:cubicBezTo>
                  <a:close/>
                  <a:moveTo>
                    <a:pt x="10468" y="10531"/>
                  </a:moveTo>
                  <a:cubicBezTo>
                    <a:pt x="10717" y="11153"/>
                    <a:pt x="11235" y="12085"/>
                    <a:pt x="11401" y="12355"/>
                  </a:cubicBezTo>
                  <a:cubicBezTo>
                    <a:pt x="11152" y="13039"/>
                    <a:pt x="10634" y="14345"/>
                    <a:pt x="10468" y="14676"/>
                  </a:cubicBezTo>
                  <a:cubicBezTo>
                    <a:pt x="10005" y="14739"/>
                    <a:pt x="9552" y="14759"/>
                    <a:pt x="9143" y="14759"/>
                  </a:cubicBezTo>
                  <a:cubicBezTo>
                    <a:pt x="8326" y="14759"/>
                    <a:pt x="7691" y="14676"/>
                    <a:pt x="7525" y="14676"/>
                  </a:cubicBezTo>
                  <a:cubicBezTo>
                    <a:pt x="7442" y="14428"/>
                    <a:pt x="6737" y="13391"/>
                    <a:pt x="6405" y="12355"/>
                  </a:cubicBezTo>
                  <a:cubicBezTo>
                    <a:pt x="6488" y="12085"/>
                    <a:pt x="7007" y="11153"/>
                    <a:pt x="7255" y="10531"/>
                  </a:cubicBezTo>
                  <a:close/>
                  <a:moveTo>
                    <a:pt x="10468" y="14863"/>
                  </a:moveTo>
                  <a:cubicBezTo>
                    <a:pt x="10634" y="15029"/>
                    <a:pt x="11235" y="15899"/>
                    <a:pt x="11588" y="16418"/>
                  </a:cubicBezTo>
                  <a:cubicBezTo>
                    <a:pt x="10717" y="16749"/>
                    <a:pt x="9764" y="16936"/>
                    <a:pt x="8727" y="16936"/>
                  </a:cubicBezTo>
                  <a:cubicBezTo>
                    <a:pt x="7877" y="16936"/>
                    <a:pt x="7007" y="16853"/>
                    <a:pt x="6136" y="16584"/>
                  </a:cubicBezTo>
                  <a:cubicBezTo>
                    <a:pt x="6571" y="15982"/>
                    <a:pt x="7255" y="15029"/>
                    <a:pt x="7442" y="14863"/>
                  </a:cubicBezTo>
                  <a:cubicBezTo>
                    <a:pt x="7525" y="14863"/>
                    <a:pt x="8126" y="14946"/>
                    <a:pt x="8997" y="14946"/>
                  </a:cubicBezTo>
                  <a:cubicBezTo>
                    <a:pt x="9515" y="14946"/>
                    <a:pt x="9950" y="14946"/>
                    <a:pt x="10468" y="14863"/>
                  </a:cubicBezTo>
                  <a:close/>
                  <a:moveTo>
                    <a:pt x="8727" y="0"/>
                  </a:moveTo>
                  <a:cubicBezTo>
                    <a:pt x="7608" y="0"/>
                    <a:pt x="6405" y="166"/>
                    <a:pt x="5369" y="684"/>
                  </a:cubicBezTo>
                  <a:cubicBezTo>
                    <a:pt x="4333" y="1120"/>
                    <a:pt x="3379" y="1721"/>
                    <a:pt x="2508" y="2508"/>
                  </a:cubicBezTo>
                  <a:cubicBezTo>
                    <a:pt x="1741" y="3379"/>
                    <a:pt x="1140" y="4312"/>
                    <a:pt x="705" y="5348"/>
                  </a:cubicBezTo>
                  <a:cubicBezTo>
                    <a:pt x="187" y="6385"/>
                    <a:pt x="0" y="7525"/>
                    <a:pt x="0" y="8727"/>
                  </a:cubicBezTo>
                  <a:cubicBezTo>
                    <a:pt x="0" y="9929"/>
                    <a:pt x="187" y="11049"/>
                    <a:pt x="705" y="12189"/>
                  </a:cubicBezTo>
                  <a:cubicBezTo>
                    <a:pt x="1140" y="13225"/>
                    <a:pt x="1741" y="14158"/>
                    <a:pt x="2508" y="14946"/>
                  </a:cubicBezTo>
                  <a:cubicBezTo>
                    <a:pt x="3379" y="15713"/>
                    <a:pt x="4333" y="16418"/>
                    <a:pt x="5369" y="16853"/>
                  </a:cubicBezTo>
                  <a:cubicBezTo>
                    <a:pt x="6405" y="17268"/>
                    <a:pt x="7608" y="17537"/>
                    <a:pt x="8727" y="17537"/>
                  </a:cubicBezTo>
                  <a:cubicBezTo>
                    <a:pt x="9950" y="17537"/>
                    <a:pt x="11069" y="17268"/>
                    <a:pt x="12189" y="16853"/>
                  </a:cubicBezTo>
                  <a:cubicBezTo>
                    <a:pt x="13225" y="16418"/>
                    <a:pt x="14179" y="15713"/>
                    <a:pt x="14946" y="14946"/>
                  </a:cubicBezTo>
                  <a:cubicBezTo>
                    <a:pt x="15733" y="14158"/>
                    <a:pt x="16418" y="13225"/>
                    <a:pt x="16853" y="12189"/>
                  </a:cubicBezTo>
                  <a:cubicBezTo>
                    <a:pt x="17288" y="11049"/>
                    <a:pt x="17537" y="9929"/>
                    <a:pt x="17537" y="8727"/>
                  </a:cubicBezTo>
                  <a:cubicBezTo>
                    <a:pt x="17537" y="7525"/>
                    <a:pt x="17288" y="6385"/>
                    <a:pt x="16853" y="5348"/>
                  </a:cubicBezTo>
                  <a:cubicBezTo>
                    <a:pt x="16418" y="4312"/>
                    <a:pt x="15733" y="3379"/>
                    <a:pt x="14946" y="2508"/>
                  </a:cubicBezTo>
                  <a:cubicBezTo>
                    <a:pt x="14179" y="1721"/>
                    <a:pt x="13225" y="1120"/>
                    <a:pt x="12189" y="684"/>
                  </a:cubicBezTo>
                  <a:cubicBezTo>
                    <a:pt x="11069" y="166"/>
                    <a:pt x="9950" y="0"/>
                    <a:pt x="8727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/>
          <p:nvPr/>
        </p:nvSpPr>
        <p:spPr>
          <a:xfrm>
            <a:off x="141450" y="147600"/>
            <a:ext cx="8861100" cy="4848300"/>
          </a:xfrm>
          <a:prstGeom prst="roundRect">
            <a:avLst>
              <a:gd name="adj" fmla="val 495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" name="Google Shape;214;p30"/>
          <p:cNvGrpSpPr/>
          <p:nvPr/>
        </p:nvGrpSpPr>
        <p:grpSpPr>
          <a:xfrm>
            <a:off x="6436870" y="579216"/>
            <a:ext cx="1794396" cy="866339"/>
            <a:chOff x="835375" y="1376250"/>
            <a:chExt cx="902750" cy="435850"/>
          </a:xfrm>
        </p:grpSpPr>
        <p:sp>
          <p:nvSpPr>
            <p:cNvPr id="215" name="Google Shape;215;p30"/>
            <p:cNvSpPr/>
            <p:nvPr/>
          </p:nvSpPr>
          <p:spPr>
            <a:xfrm>
              <a:off x="835375" y="1376250"/>
              <a:ext cx="902750" cy="435850"/>
            </a:xfrm>
            <a:custGeom>
              <a:avLst/>
              <a:gdLst/>
              <a:ahLst/>
              <a:cxnLst/>
              <a:rect l="l" t="t" r="r" b="b"/>
              <a:pathLst>
                <a:path w="36110" h="17434" extrusionOk="0">
                  <a:moveTo>
                    <a:pt x="9328" y="1"/>
                  </a:moveTo>
                  <a:cubicBezTo>
                    <a:pt x="8126" y="1"/>
                    <a:pt x="7089" y="954"/>
                    <a:pt x="7089" y="2157"/>
                  </a:cubicBezTo>
                  <a:lnTo>
                    <a:pt x="7089" y="2405"/>
                  </a:lnTo>
                  <a:cubicBezTo>
                    <a:pt x="6385" y="2592"/>
                    <a:pt x="5783" y="3193"/>
                    <a:pt x="5618" y="3877"/>
                  </a:cubicBezTo>
                  <a:cubicBezTo>
                    <a:pt x="5348" y="4064"/>
                    <a:pt x="5099" y="4229"/>
                    <a:pt x="4830" y="4478"/>
                  </a:cubicBezTo>
                  <a:lnTo>
                    <a:pt x="3192" y="4478"/>
                  </a:lnTo>
                  <a:lnTo>
                    <a:pt x="3192" y="6468"/>
                  </a:lnTo>
                  <a:lnTo>
                    <a:pt x="269" y="6468"/>
                  </a:lnTo>
                  <a:lnTo>
                    <a:pt x="166" y="7422"/>
                  </a:lnTo>
                  <a:lnTo>
                    <a:pt x="166" y="7588"/>
                  </a:lnTo>
                  <a:cubicBezTo>
                    <a:pt x="83" y="8023"/>
                    <a:pt x="0" y="8375"/>
                    <a:pt x="0" y="8728"/>
                  </a:cubicBezTo>
                  <a:cubicBezTo>
                    <a:pt x="0" y="8976"/>
                    <a:pt x="83" y="9246"/>
                    <a:pt x="83" y="9495"/>
                  </a:cubicBezTo>
                  <a:lnTo>
                    <a:pt x="269" y="10883"/>
                  </a:lnTo>
                  <a:lnTo>
                    <a:pt x="3192" y="10883"/>
                  </a:lnTo>
                  <a:lnTo>
                    <a:pt x="3192" y="12956"/>
                  </a:lnTo>
                  <a:lnTo>
                    <a:pt x="4830" y="12956"/>
                  </a:lnTo>
                  <a:cubicBezTo>
                    <a:pt x="5099" y="13205"/>
                    <a:pt x="5348" y="13392"/>
                    <a:pt x="5618" y="13475"/>
                  </a:cubicBezTo>
                  <a:cubicBezTo>
                    <a:pt x="5783" y="14242"/>
                    <a:pt x="6385" y="14843"/>
                    <a:pt x="7089" y="15029"/>
                  </a:cubicBezTo>
                  <a:lnTo>
                    <a:pt x="7089" y="15195"/>
                  </a:lnTo>
                  <a:cubicBezTo>
                    <a:pt x="7089" y="16501"/>
                    <a:pt x="8126" y="17434"/>
                    <a:pt x="9328" y="17434"/>
                  </a:cubicBezTo>
                  <a:cubicBezTo>
                    <a:pt x="10530" y="17434"/>
                    <a:pt x="11484" y="16501"/>
                    <a:pt x="11484" y="15195"/>
                  </a:cubicBezTo>
                  <a:lnTo>
                    <a:pt x="11484" y="12252"/>
                  </a:lnTo>
                  <a:lnTo>
                    <a:pt x="12520" y="12252"/>
                  </a:lnTo>
                  <a:lnTo>
                    <a:pt x="12520" y="11920"/>
                  </a:lnTo>
                  <a:lnTo>
                    <a:pt x="12707" y="11920"/>
                  </a:lnTo>
                  <a:lnTo>
                    <a:pt x="12603" y="11485"/>
                  </a:lnTo>
                  <a:lnTo>
                    <a:pt x="23673" y="11485"/>
                  </a:lnTo>
                  <a:lnTo>
                    <a:pt x="23590" y="11920"/>
                  </a:lnTo>
                  <a:lnTo>
                    <a:pt x="23755" y="11920"/>
                  </a:lnTo>
                  <a:lnTo>
                    <a:pt x="23755" y="12252"/>
                  </a:lnTo>
                  <a:lnTo>
                    <a:pt x="24626" y="12252"/>
                  </a:lnTo>
                  <a:lnTo>
                    <a:pt x="24626" y="15195"/>
                  </a:lnTo>
                  <a:cubicBezTo>
                    <a:pt x="24626" y="16501"/>
                    <a:pt x="25663" y="17434"/>
                    <a:pt x="26865" y="17434"/>
                  </a:cubicBezTo>
                  <a:cubicBezTo>
                    <a:pt x="28067" y="17434"/>
                    <a:pt x="29021" y="16501"/>
                    <a:pt x="29021" y="15195"/>
                  </a:cubicBezTo>
                  <a:lnTo>
                    <a:pt x="29021" y="15029"/>
                  </a:lnTo>
                  <a:cubicBezTo>
                    <a:pt x="29808" y="14843"/>
                    <a:pt x="30327" y="14242"/>
                    <a:pt x="30492" y="13475"/>
                  </a:cubicBezTo>
                  <a:cubicBezTo>
                    <a:pt x="30845" y="13392"/>
                    <a:pt x="31094" y="13205"/>
                    <a:pt x="31259" y="12956"/>
                  </a:cubicBezTo>
                  <a:lnTo>
                    <a:pt x="32918" y="12956"/>
                  </a:lnTo>
                  <a:lnTo>
                    <a:pt x="32918" y="10883"/>
                  </a:lnTo>
                  <a:lnTo>
                    <a:pt x="35923" y="10883"/>
                  </a:lnTo>
                  <a:lnTo>
                    <a:pt x="36027" y="9495"/>
                  </a:lnTo>
                  <a:cubicBezTo>
                    <a:pt x="36110" y="9142"/>
                    <a:pt x="36110" y="8893"/>
                    <a:pt x="36110" y="8728"/>
                  </a:cubicBezTo>
                  <a:cubicBezTo>
                    <a:pt x="36110" y="8375"/>
                    <a:pt x="36110" y="8023"/>
                    <a:pt x="35923" y="7588"/>
                  </a:cubicBezTo>
                  <a:lnTo>
                    <a:pt x="35923" y="7256"/>
                  </a:lnTo>
                  <a:lnTo>
                    <a:pt x="35758" y="6468"/>
                  </a:lnTo>
                  <a:lnTo>
                    <a:pt x="32918" y="6468"/>
                  </a:lnTo>
                  <a:lnTo>
                    <a:pt x="32918" y="4478"/>
                  </a:lnTo>
                  <a:lnTo>
                    <a:pt x="31259" y="4478"/>
                  </a:lnTo>
                  <a:cubicBezTo>
                    <a:pt x="31094" y="4229"/>
                    <a:pt x="30845" y="4064"/>
                    <a:pt x="30492" y="3877"/>
                  </a:cubicBezTo>
                  <a:cubicBezTo>
                    <a:pt x="30327" y="3193"/>
                    <a:pt x="29808" y="2592"/>
                    <a:pt x="29021" y="2405"/>
                  </a:cubicBezTo>
                  <a:lnTo>
                    <a:pt x="29021" y="2157"/>
                  </a:lnTo>
                  <a:cubicBezTo>
                    <a:pt x="29021" y="954"/>
                    <a:pt x="28067" y="1"/>
                    <a:pt x="26865" y="1"/>
                  </a:cubicBezTo>
                  <a:cubicBezTo>
                    <a:pt x="25663" y="1"/>
                    <a:pt x="24626" y="954"/>
                    <a:pt x="24626" y="2157"/>
                  </a:cubicBezTo>
                  <a:lnTo>
                    <a:pt x="24626" y="5100"/>
                  </a:lnTo>
                  <a:lnTo>
                    <a:pt x="23755" y="5100"/>
                  </a:lnTo>
                  <a:lnTo>
                    <a:pt x="23755" y="5349"/>
                  </a:lnTo>
                  <a:lnTo>
                    <a:pt x="23590" y="5349"/>
                  </a:lnTo>
                  <a:lnTo>
                    <a:pt x="23673" y="5950"/>
                  </a:lnTo>
                  <a:lnTo>
                    <a:pt x="12603" y="5950"/>
                  </a:lnTo>
                  <a:lnTo>
                    <a:pt x="12707" y="5349"/>
                  </a:lnTo>
                  <a:lnTo>
                    <a:pt x="12520" y="5349"/>
                  </a:lnTo>
                  <a:lnTo>
                    <a:pt x="12437" y="5100"/>
                  </a:lnTo>
                  <a:lnTo>
                    <a:pt x="11484" y="5100"/>
                  </a:lnTo>
                  <a:lnTo>
                    <a:pt x="11484" y="2157"/>
                  </a:lnTo>
                  <a:cubicBezTo>
                    <a:pt x="11484" y="954"/>
                    <a:pt x="10530" y="1"/>
                    <a:pt x="9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0"/>
            <p:cNvSpPr/>
            <p:nvPr/>
          </p:nvSpPr>
          <p:spPr>
            <a:xfrm>
              <a:off x="1623575" y="1613600"/>
              <a:ext cx="2100" cy="2100"/>
            </a:xfrm>
            <a:custGeom>
              <a:avLst/>
              <a:gdLst/>
              <a:ahLst/>
              <a:cxnLst/>
              <a:rect l="l" t="t" r="r" b="b"/>
              <a:pathLst>
                <a:path w="84" h="84" extrusionOk="0">
                  <a:moveTo>
                    <a:pt x="1" y="1"/>
                  </a:moveTo>
                  <a:lnTo>
                    <a:pt x="1" y="84"/>
                  </a:lnTo>
                  <a:lnTo>
                    <a:pt x="84" y="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0"/>
            <p:cNvSpPr/>
            <p:nvPr/>
          </p:nvSpPr>
          <p:spPr>
            <a:xfrm>
              <a:off x="911025" y="1572675"/>
              <a:ext cx="21800" cy="4150"/>
            </a:xfrm>
            <a:custGeom>
              <a:avLst/>
              <a:gdLst/>
              <a:ahLst/>
              <a:cxnLst/>
              <a:rect l="l" t="t" r="r" b="b"/>
              <a:pathLst>
                <a:path w="872" h="166" extrusionOk="0">
                  <a:moveTo>
                    <a:pt x="0" y="0"/>
                  </a:moveTo>
                  <a:cubicBezTo>
                    <a:pt x="83" y="83"/>
                    <a:pt x="83" y="83"/>
                    <a:pt x="83" y="166"/>
                  </a:cubicBezTo>
                  <a:lnTo>
                    <a:pt x="871" y="166"/>
                  </a:lnTo>
                  <a:cubicBezTo>
                    <a:pt x="871" y="83"/>
                    <a:pt x="871" y="83"/>
                    <a:pt x="767" y="83"/>
                  </a:cubicBezTo>
                  <a:lnTo>
                    <a:pt x="767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0"/>
            <p:cNvSpPr/>
            <p:nvPr/>
          </p:nvSpPr>
          <p:spPr>
            <a:xfrm>
              <a:off x="919825" y="1583550"/>
              <a:ext cx="21275" cy="12975"/>
            </a:xfrm>
            <a:custGeom>
              <a:avLst/>
              <a:gdLst/>
              <a:ahLst/>
              <a:cxnLst/>
              <a:rect l="l" t="t" r="r" b="b"/>
              <a:pathLst>
                <a:path w="851" h="519" extrusionOk="0">
                  <a:moveTo>
                    <a:pt x="1" y="0"/>
                  </a:moveTo>
                  <a:cubicBezTo>
                    <a:pt x="84" y="83"/>
                    <a:pt x="84" y="249"/>
                    <a:pt x="167" y="332"/>
                  </a:cubicBezTo>
                  <a:cubicBezTo>
                    <a:pt x="167" y="436"/>
                    <a:pt x="250" y="436"/>
                    <a:pt x="250" y="519"/>
                  </a:cubicBezTo>
                  <a:lnTo>
                    <a:pt x="851" y="519"/>
                  </a:lnTo>
                  <a:cubicBezTo>
                    <a:pt x="768" y="332"/>
                    <a:pt x="685" y="166"/>
                    <a:pt x="602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0"/>
            <p:cNvSpPr/>
            <p:nvPr/>
          </p:nvSpPr>
          <p:spPr>
            <a:xfrm>
              <a:off x="898075" y="1583550"/>
              <a:ext cx="23850" cy="12975"/>
            </a:xfrm>
            <a:custGeom>
              <a:avLst/>
              <a:gdLst/>
              <a:ahLst/>
              <a:cxnLst/>
              <a:rect l="l" t="t" r="r" b="b"/>
              <a:pathLst>
                <a:path w="954" h="519" extrusionOk="0">
                  <a:moveTo>
                    <a:pt x="0" y="0"/>
                  </a:moveTo>
                  <a:cubicBezTo>
                    <a:pt x="0" y="83"/>
                    <a:pt x="83" y="249"/>
                    <a:pt x="166" y="332"/>
                  </a:cubicBezTo>
                  <a:cubicBezTo>
                    <a:pt x="166" y="436"/>
                    <a:pt x="166" y="436"/>
                    <a:pt x="249" y="519"/>
                  </a:cubicBezTo>
                  <a:lnTo>
                    <a:pt x="954" y="519"/>
                  </a:lnTo>
                  <a:lnTo>
                    <a:pt x="871" y="43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0"/>
            <p:cNvSpPr/>
            <p:nvPr/>
          </p:nvSpPr>
          <p:spPr>
            <a:xfrm>
              <a:off x="949900" y="1615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0"/>
            <p:cNvSpPr/>
            <p:nvPr/>
          </p:nvSpPr>
          <p:spPr>
            <a:xfrm>
              <a:off x="908950" y="1609450"/>
              <a:ext cx="21275" cy="6250"/>
            </a:xfrm>
            <a:custGeom>
              <a:avLst/>
              <a:gdLst/>
              <a:ahLst/>
              <a:cxnLst/>
              <a:rect l="l" t="t" r="r" b="b"/>
              <a:pathLst>
                <a:path w="851" h="250" extrusionOk="0">
                  <a:moveTo>
                    <a:pt x="1" y="1"/>
                  </a:moveTo>
                  <a:lnTo>
                    <a:pt x="1" y="167"/>
                  </a:lnTo>
                  <a:lnTo>
                    <a:pt x="1" y="250"/>
                  </a:lnTo>
                  <a:lnTo>
                    <a:pt x="850" y="250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0"/>
            <p:cNvSpPr/>
            <p:nvPr/>
          </p:nvSpPr>
          <p:spPr>
            <a:xfrm>
              <a:off x="889250" y="1609450"/>
              <a:ext cx="19725" cy="6250"/>
            </a:xfrm>
            <a:custGeom>
              <a:avLst/>
              <a:gdLst/>
              <a:ahLst/>
              <a:cxnLst/>
              <a:rect l="l" t="t" r="r" b="b"/>
              <a:pathLst>
                <a:path w="789" h="250" extrusionOk="0">
                  <a:moveTo>
                    <a:pt x="1" y="1"/>
                  </a:moveTo>
                  <a:lnTo>
                    <a:pt x="1" y="167"/>
                  </a:lnTo>
                  <a:lnTo>
                    <a:pt x="1" y="250"/>
                  </a:lnTo>
                  <a:lnTo>
                    <a:pt x="789" y="250"/>
                  </a:lnTo>
                  <a:cubicBezTo>
                    <a:pt x="789" y="167"/>
                    <a:pt x="706" y="84"/>
                    <a:pt x="706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0"/>
            <p:cNvSpPr/>
            <p:nvPr/>
          </p:nvSpPr>
          <p:spPr>
            <a:xfrm>
              <a:off x="870075" y="1572675"/>
              <a:ext cx="30100" cy="43025"/>
            </a:xfrm>
            <a:custGeom>
              <a:avLst/>
              <a:gdLst/>
              <a:ahLst/>
              <a:cxnLst/>
              <a:rect l="l" t="t" r="r" b="b"/>
              <a:pathLst>
                <a:path w="1204" h="1721" extrusionOk="0">
                  <a:moveTo>
                    <a:pt x="167" y="0"/>
                  </a:moveTo>
                  <a:cubicBezTo>
                    <a:pt x="84" y="352"/>
                    <a:pt x="1" y="601"/>
                    <a:pt x="1" y="871"/>
                  </a:cubicBezTo>
                  <a:cubicBezTo>
                    <a:pt x="1" y="1119"/>
                    <a:pt x="84" y="1389"/>
                    <a:pt x="167" y="1721"/>
                  </a:cubicBezTo>
                  <a:lnTo>
                    <a:pt x="768" y="1721"/>
                  </a:lnTo>
                  <a:lnTo>
                    <a:pt x="602" y="1472"/>
                  </a:lnTo>
                  <a:lnTo>
                    <a:pt x="167" y="1472"/>
                  </a:lnTo>
                  <a:lnTo>
                    <a:pt x="250" y="954"/>
                  </a:lnTo>
                  <a:lnTo>
                    <a:pt x="436" y="954"/>
                  </a:lnTo>
                  <a:lnTo>
                    <a:pt x="277" y="582"/>
                  </a:lnTo>
                  <a:lnTo>
                    <a:pt x="277" y="582"/>
                  </a:lnTo>
                  <a:cubicBezTo>
                    <a:pt x="289" y="593"/>
                    <a:pt x="307" y="601"/>
                    <a:pt x="333" y="601"/>
                  </a:cubicBezTo>
                  <a:lnTo>
                    <a:pt x="436" y="767"/>
                  </a:lnTo>
                  <a:cubicBezTo>
                    <a:pt x="519" y="767"/>
                    <a:pt x="519" y="871"/>
                    <a:pt x="602" y="954"/>
                  </a:cubicBezTo>
                  <a:lnTo>
                    <a:pt x="1203" y="954"/>
                  </a:lnTo>
                  <a:cubicBezTo>
                    <a:pt x="1120" y="767"/>
                    <a:pt x="1037" y="601"/>
                    <a:pt x="954" y="435"/>
                  </a:cubicBezTo>
                  <a:lnTo>
                    <a:pt x="167" y="435"/>
                  </a:lnTo>
                  <a:lnTo>
                    <a:pt x="167" y="166"/>
                  </a:lnTo>
                  <a:lnTo>
                    <a:pt x="851" y="166"/>
                  </a:lnTo>
                  <a:cubicBezTo>
                    <a:pt x="851" y="83"/>
                    <a:pt x="851" y="83"/>
                    <a:pt x="768" y="83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0"/>
            <p:cNvSpPr/>
            <p:nvPr/>
          </p:nvSpPr>
          <p:spPr>
            <a:xfrm>
              <a:off x="891325" y="1572675"/>
              <a:ext cx="21800" cy="4150"/>
            </a:xfrm>
            <a:custGeom>
              <a:avLst/>
              <a:gdLst/>
              <a:ahLst/>
              <a:cxnLst/>
              <a:rect l="l" t="t" r="r" b="b"/>
              <a:pathLst>
                <a:path w="872" h="166" extrusionOk="0">
                  <a:moveTo>
                    <a:pt x="1" y="0"/>
                  </a:moveTo>
                  <a:cubicBezTo>
                    <a:pt x="1" y="83"/>
                    <a:pt x="1" y="83"/>
                    <a:pt x="104" y="166"/>
                  </a:cubicBezTo>
                  <a:lnTo>
                    <a:pt x="871" y="166"/>
                  </a:lnTo>
                  <a:lnTo>
                    <a:pt x="788" y="83"/>
                  </a:lnTo>
                  <a:lnTo>
                    <a:pt x="788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0"/>
            <p:cNvSpPr/>
            <p:nvPr/>
          </p:nvSpPr>
          <p:spPr>
            <a:xfrm>
              <a:off x="1010525" y="1469025"/>
              <a:ext cx="34225" cy="250325"/>
            </a:xfrm>
            <a:custGeom>
              <a:avLst/>
              <a:gdLst/>
              <a:ahLst/>
              <a:cxnLst/>
              <a:rect l="l" t="t" r="r" b="b"/>
              <a:pathLst>
                <a:path w="1369" h="10013" extrusionOk="0">
                  <a:moveTo>
                    <a:pt x="684" y="0"/>
                  </a:moveTo>
                  <a:cubicBezTo>
                    <a:pt x="249" y="0"/>
                    <a:pt x="0" y="249"/>
                    <a:pt x="0" y="684"/>
                  </a:cubicBezTo>
                  <a:lnTo>
                    <a:pt x="0" y="9328"/>
                  </a:lnTo>
                  <a:cubicBezTo>
                    <a:pt x="0" y="9764"/>
                    <a:pt x="249" y="10012"/>
                    <a:pt x="684" y="10012"/>
                  </a:cubicBezTo>
                  <a:cubicBezTo>
                    <a:pt x="1037" y="10012"/>
                    <a:pt x="1369" y="9764"/>
                    <a:pt x="1369" y="9328"/>
                  </a:cubicBezTo>
                  <a:lnTo>
                    <a:pt x="1369" y="684"/>
                  </a:lnTo>
                  <a:cubicBezTo>
                    <a:pt x="1369" y="249"/>
                    <a:pt x="1037" y="0"/>
                    <a:pt x="684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0"/>
            <p:cNvSpPr/>
            <p:nvPr/>
          </p:nvSpPr>
          <p:spPr>
            <a:xfrm>
              <a:off x="1530825" y="1469025"/>
              <a:ext cx="34225" cy="250325"/>
            </a:xfrm>
            <a:custGeom>
              <a:avLst/>
              <a:gdLst/>
              <a:ahLst/>
              <a:cxnLst/>
              <a:rect l="l" t="t" r="r" b="b"/>
              <a:pathLst>
                <a:path w="1369" h="10013" extrusionOk="0">
                  <a:moveTo>
                    <a:pt x="684" y="0"/>
                  </a:moveTo>
                  <a:cubicBezTo>
                    <a:pt x="332" y="0"/>
                    <a:pt x="0" y="249"/>
                    <a:pt x="0" y="684"/>
                  </a:cubicBezTo>
                  <a:lnTo>
                    <a:pt x="0" y="9328"/>
                  </a:lnTo>
                  <a:cubicBezTo>
                    <a:pt x="0" y="9764"/>
                    <a:pt x="332" y="10012"/>
                    <a:pt x="684" y="10012"/>
                  </a:cubicBezTo>
                  <a:cubicBezTo>
                    <a:pt x="1037" y="10012"/>
                    <a:pt x="1368" y="9764"/>
                    <a:pt x="1368" y="9328"/>
                  </a:cubicBezTo>
                  <a:lnTo>
                    <a:pt x="1368" y="684"/>
                  </a:lnTo>
                  <a:cubicBezTo>
                    <a:pt x="1368" y="249"/>
                    <a:pt x="1037" y="0"/>
                    <a:pt x="684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0"/>
            <p:cNvSpPr/>
            <p:nvPr/>
          </p:nvSpPr>
          <p:spPr>
            <a:xfrm>
              <a:off x="1046800" y="1410450"/>
              <a:ext cx="479375" cy="367450"/>
            </a:xfrm>
            <a:custGeom>
              <a:avLst/>
              <a:gdLst/>
              <a:ahLst/>
              <a:cxnLst/>
              <a:rect l="l" t="t" r="r" b="b"/>
              <a:pathLst>
                <a:path w="19175" h="14698" extrusionOk="0">
                  <a:moveTo>
                    <a:pt x="2592" y="5370"/>
                  </a:moveTo>
                  <a:lnTo>
                    <a:pt x="2592" y="5701"/>
                  </a:lnTo>
                  <a:lnTo>
                    <a:pt x="2509" y="5888"/>
                  </a:lnTo>
                  <a:lnTo>
                    <a:pt x="1659" y="5888"/>
                  </a:lnTo>
                  <a:lnTo>
                    <a:pt x="1659" y="5370"/>
                  </a:lnTo>
                  <a:close/>
                  <a:moveTo>
                    <a:pt x="17537" y="5370"/>
                  </a:moveTo>
                  <a:lnTo>
                    <a:pt x="17537" y="5888"/>
                  </a:lnTo>
                  <a:lnTo>
                    <a:pt x="16853" y="5888"/>
                  </a:lnTo>
                  <a:lnTo>
                    <a:pt x="16853" y="5701"/>
                  </a:lnTo>
                  <a:cubicBezTo>
                    <a:pt x="16770" y="5618"/>
                    <a:pt x="16770" y="5536"/>
                    <a:pt x="16770" y="5370"/>
                  </a:cubicBezTo>
                  <a:close/>
                  <a:moveTo>
                    <a:pt x="3628" y="6406"/>
                  </a:moveTo>
                  <a:lnTo>
                    <a:pt x="3628" y="6655"/>
                  </a:lnTo>
                  <a:lnTo>
                    <a:pt x="2695" y="6655"/>
                  </a:lnTo>
                  <a:lnTo>
                    <a:pt x="2695" y="6406"/>
                  </a:lnTo>
                  <a:close/>
                  <a:moveTo>
                    <a:pt x="16687" y="6406"/>
                  </a:moveTo>
                  <a:lnTo>
                    <a:pt x="16687" y="6655"/>
                  </a:lnTo>
                  <a:lnTo>
                    <a:pt x="15817" y="6655"/>
                  </a:lnTo>
                  <a:lnTo>
                    <a:pt x="15817" y="6406"/>
                  </a:lnTo>
                  <a:close/>
                  <a:moveTo>
                    <a:pt x="3628" y="7691"/>
                  </a:moveTo>
                  <a:lnTo>
                    <a:pt x="3628" y="8210"/>
                  </a:lnTo>
                  <a:lnTo>
                    <a:pt x="2695" y="8210"/>
                  </a:lnTo>
                  <a:lnTo>
                    <a:pt x="2695" y="7691"/>
                  </a:lnTo>
                  <a:close/>
                  <a:moveTo>
                    <a:pt x="16687" y="7691"/>
                  </a:moveTo>
                  <a:lnTo>
                    <a:pt x="16687" y="8210"/>
                  </a:lnTo>
                  <a:lnTo>
                    <a:pt x="15817" y="8210"/>
                  </a:lnTo>
                  <a:lnTo>
                    <a:pt x="15817" y="7691"/>
                  </a:lnTo>
                  <a:close/>
                  <a:moveTo>
                    <a:pt x="2509" y="7961"/>
                  </a:moveTo>
                  <a:cubicBezTo>
                    <a:pt x="2509" y="8292"/>
                    <a:pt x="2509" y="8728"/>
                    <a:pt x="2592" y="9163"/>
                  </a:cubicBezTo>
                  <a:lnTo>
                    <a:pt x="1659" y="9163"/>
                  </a:lnTo>
                  <a:lnTo>
                    <a:pt x="1659" y="7961"/>
                  </a:lnTo>
                  <a:close/>
                  <a:moveTo>
                    <a:pt x="17537" y="7961"/>
                  </a:moveTo>
                  <a:lnTo>
                    <a:pt x="17537" y="9163"/>
                  </a:lnTo>
                  <a:lnTo>
                    <a:pt x="16770" y="9163"/>
                  </a:lnTo>
                  <a:cubicBezTo>
                    <a:pt x="16853" y="8728"/>
                    <a:pt x="16853" y="8292"/>
                    <a:pt x="16936" y="7961"/>
                  </a:cubicBezTo>
                  <a:close/>
                  <a:moveTo>
                    <a:pt x="871" y="1"/>
                  </a:moveTo>
                  <a:cubicBezTo>
                    <a:pt x="436" y="1"/>
                    <a:pt x="0" y="353"/>
                    <a:pt x="0" y="789"/>
                  </a:cubicBezTo>
                  <a:lnTo>
                    <a:pt x="0" y="13910"/>
                  </a:lnTo>
                  <a:cubicBezTo>
                    <a:pt x="0" y="14345"/>
                    <a:pt x="436" y="14698"/>
                    <a:pt x="871" y="14698"/>
                  </a:cubicBezTo>
                  <a:cubicBezTo>
                    <a:pt x="1306" y="14698"/>
                    <a:pt x="1659" y="14345"/>
                    <a:pt x="1659" y="13910"/>
                  </a:cubicBezTo>
                  <a:lnTo>
                    <a:pt x="1659" y="9515"/>
                  </a:lnTo>
                  <a:lnTo>
                    <a:pt x="2695" y="9515"/>
                  </a:lnTo>
                  <a:lnTo>
                    <a:pt x="2695" y="8479"/>
                  </a:lnTo>
                  <a:lnTo>
                    <a:pt x="3628" y="8479"/>
                  </a:lnTo>
                  <a:lnTo>
                    <a:pt x="3628" y="8728"/>
                  </a:lnTo>
                  <a:lnTo>
                    <a:pt x="15817" y="8728"/>
                  </a:lnTo>
                  <a:lnTo>
                    <a:pt x="15817" y="8479"/>
                  </a:lnTo>
                  <a:lnTo>
                    <a:pt x="16687" y="8479"/>
                  </a:lnTo>
                  <a:lnTo>
                    <a:pt x="16687" y="9515"/>
                  </a:lnTo>
                  <a:lnTo>
                    <a:pt x="17537" y="9515"/>
                  </a:lnTo>
                  <a:lnTo>
                    <a:pt x="17537" y="13910"/>
                  </a:lnTo>
                  <a:cubicBezTo>
                    <a:pt x="17537" y="14345"/>
                    <a:pt x="17972" y="14698"/>
                    <a:pt x="18408" y="14698"/>
                  </a:cubicBezTo>
                  <a:cubicBezTo>
                    <a:pt x="18843" y="14698"/>
                    <a:pt x="19175" y="14345"/>
                    <a:pt x="19175" y="13910"/>
                  </a:cubicBezTo>
                  <a:lnTo>
                    <a:pt x="19175" y="789"/>
                  </a:lnTo>
                  <a:cubicBezTo>
                    <a:pt x="19175" y="353"/>
                    <a:pt x="18843" y="1"/>
                    <a:pt x="18408" y="1"/>
                  </a:cubicBezTo>
                  <a:cubicBezTo>
                    <a:pt x="17972" y="1"/>
                    <a:pt x="17537" y="353"/>
                    <a:pt x="17537" y="789"/>
                  </a:cubicBezTo>
                  <a:lnTo>
                    <a:pt x="17537" y="5183"/>
                  </a:lnTo>
                  <a:lnTo>
                    <a:pt x="16687" y="5183"/>
                  </a:lnTo>
                  <a:lnTo>
                    <a:pt x="16687" y="6220"/>
                  </a:lnTo>
                  <a:lnTo>
                    <a:pt x="15817" y="6220"/>
                  </a:lnTo>
                  <a:lnTo>
                    <a:pt x="15817" y="5971"/>
                  </a:lnTo>
                  <a:lnTo>
                    <a:pt x="3628" y="5971"/>
                  </a:lnTo>
                  <a:lnTo>
                    <a:pt x="3628" y="6220"/>
                  </a:lnTo>
                  <a:lnTo>
                    <a:pt x="2695" y="6220"/>
                  </a:lnTo>
                  <a:lnTo>
                    <a:pt x="2695" y="5183"/>
                  </a:lnTo>
                  <a:lnTo>
                    <a:pt x="1659" y="5183"/>
                  </a:lnTo>
                  <a:lnTo>
                    <a:pt x="1659" y="789"/>
                  </a:lnTo>
                  <a:cubicBezTo>
                    <a:pt x="1659" y="353"/>
                    <a:pt x="1306" y="1"/>
                    <a:pt x="87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0"/>
            <p:cNvSpPr/>
            <p:nvPr/>
          </p:nvSpPr>
          <p:spPr>
            <a:xfrm>
              <a:off x="930200" y="1609450"/>
              <a:ext cx="15575" cy="6250"/>
            </a:xfrm>
            <a:custGeom>
              <a:avLst/>
              <a:gdLst/>
              <a:ahLst/>
              <a:cxnLst/>
              <a:rect l="l" t="t" r="r" b="b"/>
              <a:pathLst>
                <a:path w="623" h="250" extrusionOk="0">
                  <a:moveTo>
                    <a:pt x="0" y="1"/>
                  </a:moveTo>
                  <a:lnTo>
                    <a:pt x="0" y="167"/>
                  </a:lnTo>
                  <a:lnTo>
                    <a:pt x="0" y="250"/>
                  </a:lnTo>
                  <a:lnTo>
                    <a:pt x="622" y="250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0"/>
            <p:cNvSpPr/>
            <p:nvPr/>
          </p:nvSpPr>
          <p:spPr>
            <a:xfrm>
              <a:off x="939000" y="1583550"/>
              <a:ext cx="6775" cy="12975"/>
            </a:xfrm>
            <a:custGeom>
              <a:avLst/>
              <a:gdLst/>
              <a:ahLst/>
              <a:cxnLst/>
              <a:rect l="l" t="t" r="r" b="b"/>
              <a:pathLst>
                <a:path w="271" h="519" extrusionOk="0">
                  <a:moveTo>
                    <a:pt x="1" y="0"/>
                  </a:moveTo>
                  <a:cubicBezTo>
                    <a:pt x="84" y="83"/>
                    <a:pt x="84" y="249"/>
                    <a:pt x="167" y="332"/>
                  </a:cubicBezTo>
                  <a:cubicBezTo>
                    <a:pt x="167" y="436"/>
                    <a:pt x="167" y="436"/>
                    <a:pt x="270" y="519"/>
                  </a:cubicBezTo>
                  <a:lnTo>
                    <a:pt x="270" y="43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0"/>
            <p:cNvSpPr/>
            <p:nvPr/>
          </p:nvSpPr>
          <p:spPr>
            <a:xfrm>
              <a:off x="932800" y="1572675"/>
              <a:ext cx="12975" cy="4150"/>
            </a:xfrm>
            <a:custGeom>
              <a:avLst/>
              <a:gdLst/>
              <a:ahLst/>
              <a:cxnLst/>
              <a:rect l="l" t="t" r="r" b="b"/>
              <a:pathLst>
                <a:path w="519" h="166" extrusionOk="0">
                  <a:moveTo>
                    <a:pt x="0" y="0"/>
                  </a:moveTo>
                  <a:cubicBezTo>
                    <a:pt x="0" y="83"/>
                    <a:pt x="0" y="83"/>
                    <a:pt x="83" y="166"/>
                  </a:cubicBezTo>
                  <a:lnTo>
                    <a:pt x="518" y="16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0"/>
            <p:cNvSpPr/>
            <p:nvPr/>
          </p:nvSpPr>
          <p:spPr>
            <a:xfrm>
              <a:off x="971650" y="1505800"/>
              <a:ext cx="34225" cy="176750"/>
            </a:xfrm>
            <a:custGeom>
              <a:avLst/>
              <a:gdLst/>
              <a:ahLst/>
              <a:cxnLst/>
              <a:rect l="l" t="t" r="r" b="b"/>
              <a:pathLst>
                <a:path w="1369" h="7070" extrusionOk="0">
                  <a:moveTo>
                    <a:pt x="851" y="1"/>
                  </a:moveTo>
                  <a:cubicBezTo>
                    <a:pt x="519" y="1"/>
                    <a:pt x="332" y="250"/>
                    <a:pt x="332" y="602"/>
                  </a:cubicBezTo>
                  <a:lnTo>
                    <a:pt x="332" y="1639"/>
                  </a:lnTo>
                  <a:lnTo>
                    <a:pt x="1" y="1639"/>
                  </a:lnTo>
                  <a:lnTo>
                    <a:pt x="1" y="2074"/>
                  </a:lnTo>
                  <a:lnTo>
                    <a:pt x="1" y="2157"/>
                  </a:lnTo>
                  <a:lnTo>
                    <a:pt x="332" y="2157"/>
                  </a:lnTo>
                  <a:lnTo>
                    <a:pt x="332" y="2592"/>
                  </a:lnTo>
                  <a:lnTo>
                    <a:pt x="1" y="2592"/>
                  </a:lnTo>
                  <a:cubicBezTo>
                    <a:pt x="1" y="2924"/>
                    <a:pt x="1" y="3193"/>
                    <a:pt x="84" y="3546"/>
                  </a:cubicBezTo>
                  <a:lnTo>
                    <a:pt x="1" y="3629"/>
                  </a:lnTo>
                  <a:lnTo>
                    <a:pt x="332" y="3629"/>
                  </a:lnTo>
                  <a:lnTo>
                    <a:pt x="332" y="4831"/>
                  </a:lnTo>
                  <a:lnTo>
                    <a:pt x="1" y="4831"/>
                  </a:lnTo>
                  <a:lnTo>
                    <a:pt x="1" y="4997"/>
                  </a:lnTo>
                  <a:lnTo>
                    <a:pt x="1" y="5432"/>
                  </a:lnTo>
                  <a:lnTo>
                    <a:pt x="332" y="5432"/>
                  </a:lnTo>
                  <a:lnTo>
                    <a:pt x="332" y="6468"/>
                  </a:lnTo>
                  <a:cubicBezTo>
                    <a:pt x="332" y="6821"/>
                    <a:pt x="519" y="7070"/>
                    <a:pt x="851" y="7070"/>
                  </a:cubicBezTo>
                  <a:cubicBezTo>
                    <a:pt x="1120" y="7070"/>
                    <a:pt x="1369" y="6821"/>
                    <a:pt x="1369" y="6468"/>
                  </a:cubicBezTo>
                  <a:lnTo>
                    <a:pt x="1369" y="602"/>
                  </a:lnTo>
                  <a:cubicBezTo>
                    <a:pt x="1369" y="250"/>
                    <a:pt x="1120" y="1"/>
                    <a:pt x="85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0"/>
            <p:cNvSpPr/>
            <p:nvPr/>
          </p:nvSpPr>
          <p:spPr>
            <a:xfrm>
              <a:off x="1567625" y="1505800"/>
              <a:ext cx="36300" cy="176750"/>
            </a:xfrm>
            <a:custGeom>
              <a:avLst/>
              <a:gdLst/>
              <a:ahLst/>
              <a:cxnLst/>
              <a:rect l="l" t="t" r="r" b="b"/>
              <a:pathLst>
                <a:path w="1452" h="7070" extrusionOk="0">
                  <a:moveTo>
                    <a:pt x="601" y="1"/>
                  </a:moveTo>
                  <a:cubicBezTo>
                    <a:pt x="249" y="1"/>
                    <a:pt x="0" y="250"/>
                    <a:pt x="0" y="602"/>
                  </a:cubicBezTo>
                  <a:lnTo>
                    <a:pt x="0" y="6468"/>
                  </a:lnTo>
                  <a:cubicBezTo>
                    <a:pt x="0" y="6821"/>
                    <a:pt x="249" y="7070"/>
                    <a:pt x="601" y="7070"/>
                  </a:cubicBezTo>
                  <a:cubicBezTo>
                    <a:pt x="850" y="7070"/>
                    <a:pt x="1119" y="6821"/>
                    <a:pt x="1119" y="6468"/>
                  </a:cubicBezTo>
                  <a:lnTo>
                    <a:pt x="1119" y="5432"/>
                  </a:lnTo>
                  <a:lnTo>
                    <a:pt x="1451" y="5432"/>
                  </a:lnTo>
                  <a:lnTo>
                    <a:pt x="1451" y="4997"/>
                  </a:lnTo>
                  <a:lnTo>
                    <a:pt x="1451" y="4831"/>
                  </a:lnTo>
                  <a:lnTo>
                    <a:pt x="1119" y="4831"/>
                  </a:lnTo>
                  <a:lnTo>
                    <a:pt x="1119" y="3629"/>
                  </a:lnTo>
                  <a:lnTo>
                    <a:pt x="1368" y="3629"/>
                  </a:lnTo>
                  <a:lnTo>
                    <a:pt x="1368" y="3546"/>
                  </a:lnTo>
                  <a:lnTo>
                    <a:pt x="1368" y="2592"/>
                  </a:lnTo>
                  <a:lnTo>
                    <a:pt x="1119" y="2592"/>
                  </a:lnTo>
                  <a:lnTo>
                    <a:pt x="1119" y="2157"/>
                  </a:lnTo>
                  <a:lnTo>
                    <a:pt x="1451" y="2157"/>
                  </a:lnTo>
                  <a:lnTo>
                    <a:pt x="1451" y="2074"/>
                  </a:lnTo>
                  <a:lnTo>
                    <a:pt x="1451" y="1639"/>
                  </a:lnTo>
                  <a:lnTo>
                    <a:pt x="1119" y="1639"/>
                  </a:lnTo>
                  <a:lnTo>
                    <a:pt x="1119" y="602"/>
                  </a:lnTo>
                  <a:cubicBezTo>
                    <a:pt x="1119" y="250"/>
                    <a:pt x="850" y="1"/>
                    <a:pt x="60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0"/>
            <p:cNvSpPr/>
            <p:nvPr/>
          </p:nvSpPr>
          <p:spPr>
            <a:xfrm>
              <a:off x="1679550" y="1572675"/>
              <a:ext cx="23875" cy="43025"/>
            </a:xfrm>
            <a:custGeom>
              <a:avLst/>
              <a:gdLst/>
              <a:ahLst/>
              <a:cxnLst/>
              <a:rect l="l" t="t" r="r" b="b"/>
              <a:pathLst>
                <a:path w="955" h="1721" extrusionOk="0">
                  <a:moveTo>
                    <a:pt x="187" y="0"/>
                  </a:moveTo>
                  <a:lnTo>
                    <a:pt x="187" y="83"/>
                  </a:lnTo>
                  <a:lnTo>
                    <a:pt x="187" y="166"/>
                  </a:lnTo>
                  <a:lnTo>
                    <a:pt x="788" y="166"/>
                  </a:lnTo>
                  <a:lnTo>
                    <a:pt x="788" y="435"/>
                  </a:lnTo>
                  <a:lnTo>
                    <a:pt x="187" y="435"/>
                  </a:lnTo>
                  <a:cubicBezTo>
                    <a:pt x="83" y="601"/>
                    <a:pt x="83" y="767"/>
                    <a:pt x="1" y="954"/>
                  </a:cubicBezTo>
                  <a:lnTo>
                    <a:pt x="602" y="954"/>
                  </a:lnTo>
                  <a:cubicBezTo>
                    <a:pt x="705" y="767"/>
                    <a:pt x="705" y="684"/>
                    <a:pt x="788" y="518"/>
                  </a:cubicBezTo>
                  <a:lnTo>
                    <a:pt x="788" y="601"/>
                  </a:lnTo>
                  <a:lnTo>
                    <a:pt x="788" y="871"/>
                  </a:lnTo>
                  <a:cubicBezTo>
                    <a:pt x="788" y="871"/>
                    <a:pt x="705" y="871"/>
                    <a:pt x="705" y="954"/>
                  </a:cubicBezTo>
                  <a:lnTo>
                    <a:pt x="788" y="954"/>
                  </a:lnTo>
                  <a:lnTo>
                    <a:pt x="788" y="1472"/>
                  </a:lnTo>
                  <a:lnTo>
                    <a:pt x="436" y="1472"/>
                  </a:lnTo>
                  <a:cubicBezTo>
                    <a:pt x="436" y="1555"/>
                    <a:pt x="353" y="1638"/>
                    <a:pt x="270" y="1721"/>
                  </a:cubicBezTo>
                  <a:lnTo>
                    <a:pt x="788" y="1721"/>
                  </a:lnTo>
                  <a:cubicBezTo>
                    <a:pt x="954" y="1389"/>
                    <a:pt x="954" y="1119"/>
                    <a:pt x="954" y="871"/>
                  </a:cubicBezTo>
                  <a:cubicBezTo>
                    <a:pt x="954" y="601"/>
                    <a:pt x="954" y="352"/>
                    <a:pt x="788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0"/>
            <p:cNvSpPr/>
            <p:nvPr/>
          </p:nvSpPr>
          <p:spPr>
            <a:xfrm>
              <a:off x="1658300" y="1583550"/>
              <a:ext cx="21275" cy="12975"/>
            </a:xfrm>
            <a:custGeom>
              <a:avLst/>
              <a:gdLst/>
              <a:ahLst/>
              <a:cxnLst/>
              <a:rect l="l" t="t" r="r" b="b"/>
              <a:pathLst>
                <a:path w="851" h="519" extrusionOk="0">
                  <a:moveTo>
                    <a:pt x="166" y="0"/>
                  </a:moveTo>
                  <a:lnTo>
                    <a:pt x="84" y="83"/>
                  </a:lnTo>
                  <a:cubicBezTo>
                    <a:pt x="84" y="166"/>
                    <a:pt x="1" y="332"/>
                    <a:pt x="1" y="519"/>
                  </a:cubicBezTo>
                  <a:lnTo>
                    <a:pt x="602" y="519"/>
                  </a:lnTo>
                  <a:lnTo>
                    <a:pt x="685" y="436"/>
                  </a:lnTo>
                  <a:lnTo>
                    <a:pt x="851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0"/>
            <p:cNvSpPr/>
            <p:nvPr/>
          </p:nvSpPr>
          <p:spPr>
            <a:xfrm>
              <a:off x="1642750" y="1572675"/>
              <a:ext cx="21800" cy="4150"/>
            </a:xfrm>
            <a:custGeom>
              <a:avLst/>
              <a:gdLst/>
              <a:ahLst/>
              <a:cxnLst/>
              <a:rect l="l" t="t" r="r" b="b"/>
              <a:pathLst>
                <a:path w="872" h="166" extrusionOk="0">
                  <a:moveTo>
                    <a:pt x="1" y="0"/>
                  </a:moveTo>
                  <a:lnTo>
                    <a:pt x="1" y="83"/>
                  </a:lnTo>
                  <a:lnTo>
                    <a:pt x="1" y="166"/>
                  </a:lnTo>
                  <a:lnTo>
                    <a:pt x="788" y="166"/>
                  </a:lnTo>
                  <a:cubicBezTo>
                    <a:pt x="788" y="83"/>
                    <a:pt x="788" y="83"/>
                    <a:pt x="87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0"/>
            <p:cNvSpPr/>
            <p:nvPr/>
          </p:nvSpPr>
          <p:spPr>
            <a:xfrm>
              <a:off x="1638600" y="1583550"/>
              <a:ext cx="21800" cy="12975"/>
            </a:xfrm>
            <a:custGeom>
              <a:avLst/>
              <a:gdLst/>
              <a:ahLst/>
              <a:cxnLst/>
              <a:rect l="l" t="t" r="r" b="b"/>
              <a:pathLst>
                <a:path w="872" h="519" extrusionOk="0">
                  <a:moveTo>
                    <a:pt x="167" y="0"/>
                  </a:moveTo>
                  <a:cubicBezTo>
                    <a:pt x="84" y="166"/>
                    <a:pt x="1" y="332"/>
                    <a:pt x="1" y="519"/>
                  </a:cubicBezTo>
                  <a:lnTo>
                    <a:pt x="602" y="519"/>
                  </a:lnTo>
                  <a:cubicBezTo>
                    <a:pt x="685" y="332"/>
                    <a:pt x="789" y="166"/>
                    <a:pt x="872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0"/>
            <p:cNvSpPr/>
            <p:nvPr/>
          </p:nvSpPr>
          <p:spPr>
            <a:xfrm>
              <a:off x="1662450" y="1572675"/>
              <a:ext cx="21800" cy="4150"/>
            </a:xfrm>
            <a:custGeom>
              <a:avLst/>
              <a:gdLst/>
              <a:ahLst/>
              <a:cxnLst/>
              <a:rect l="l" t="t" r="r" b="b"/>
              <a:pathLst>
                <a:path w="872" h="166" extrusionOk="0">
                  <a:moveTo>
                    <a:pt x="83" y="0"/>
                  </a:moveTo>
                  <a:lnTo>
                    <a:pt x="83" y="83"/>
                  </a:lnTo>
                  <a:lnTo>
                    <a:pt x="0" y="166"/>
                  </a:lnTo>
                  <a:lnTo>
                    <a:pt x="767" y="166"/>
                  </a:lnTo>
                  <a:lnTo>
                    <a:pt x="871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0"/>
            <p:cNvSpPr/>
            <p:nvPr/>
          </p:nvSpPr>
          <p:spPr>
            <a:xfrm>
              <a:off x="1666600" y="1609450"/>
              <a:ext cx="21775" cy="6250"/>
            </a:xfrm>
            <a:custGeom>
              <a:avLst/>
              <a:gdLst/>
              <a:ahLst/>
              <a:cxnLst/>
              <a:rect l="l" t="t" r="r" b="b"/>
              <a:pathLst>
                <a:path w="871" h="250" extrusionOk="0">
                  <a:moveTo>
                    <a:pt x="187" y="1"/>
                  </a:moveTo>
                  <a:cubicBezTo>
                    <a:pt x="83" y="84"/>
                    <a:pt x="83" y="167"/>
                    <a:pt x="0" y="250"/>
                  </a:cubicBezTo>
                  <a:lnTo>
                    <a:pt x="788" y="250"/>
                  </a:lnTo>
                  <a:lnTo>
                    <a:pt x="788" y="167"/>
                  </a:lnTo>
                  <a:cubicBezTo>
                    <a:pt x="788" y="167"/>
                    <a:pt x="871" y="84"/>
                    <a:pt x="87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0"/>
            <p:cNvSpPr/>
            <p:nvPr/>
          </p:nvSpPr>
          <p:spPr>
            <a:xfrm>
              <a:off x="1645350" y="1609450"/>
              <a:ext cx="23350" cy="6250"/>
            </a:xfrm>
            <a:custGeom>
              <a:avLst/>
              <a:gdLst/>
              <a:ahLst/>
              <a:cxnLst/>
              <a:rect l="l" t="t" r="r" b="b"/>
              <a:pathLst>
                <a:path w="934" h="250" extrusionOk="0">
                  <a:moveTo>
                    <a:pt x="166" y="1"/>
                  </a:moveTo>
                  <a:cubicBezTo>
                    <a:pt x="166" y="84"/>
                    <a:pt x="83" y="167"/>
                    <a:pt x="0" y="250"/>
                  </a:cubicBezTo>
                  <a:lnTo>
                    <a:pt x="850" y="250"/>
                  </a:lnTo>
                  <a:lnTo>
                    <a:pt x="767" y="167"/>
                  </a:lnTo>
                  <a:lnTo>
                    <a:pt x="933" y="1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0"/>
            <p:cNvSpPr/>
            <p:nvPr/>
          </p:nvSpPr>
          <p:spPr>
            <a:xfrm>
              <a:off x="1627725" y="1609450"/>
              <a:ext cx="19725" cy="6250"/>
            </a:xfrm>
            <a:custGeom>
              <a:avLst/>
              <a:gdLst/>
              <a:ahLst/>
              <a:cxnLst/>
              <a:rect l="l" t="t" r="r" b="b"/>
              <a:pathLst>
                <a:path w="789" h="250" extrusionOk="0">
                  <a:moveTo>
                    <a:pt x="84" y="1"/>
                  </a:moveTo>
                  <a:lnTo>
                    <a:pt x="1" y="84"/>
                  </a:lnTo>
                  <a:lnTo>
                    <a:pt x="1" y="250"/>
                  </a:lnTo>
                  <a:lnTo>
                    <a:pt x="705" y="250"/>
                  </a:lnTo>
                  <a:lnTo>
                    <a:pt x="705" y="167"/>
                  </a:lnTo>
                  <a:cubicBezTo>
                    <a:pt x="705" y="167"/>
                    <a:pt x="788" y="84"/>
                    <a:pt x="788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1627725" y="1583550"/>
              <a:ext cx="10900" cy="12975"/>
            </a:xfrm>
            <a:custGeom>
              <a:avLst/>
              <a:gdLst/>
              <a:ahLst/>
              <a:cxnLst/>
              <a:rect l="l" t="t" r="r" b="b"/>
              <a:pathLst>
                <a:path w="436" h="519" extrusionOk="0">
                  <a:moveTo>
                    <a:pt x="1" y="0"/>
                  </a:moveTo>
                  <a:lnTo>
                    <a:pt x="1" y="436"/>
                  </a:lnTo>
                  <a:lnTo>
                    <a:pt x="1" y="519"/>
                  </a:lnTo>
                  <a:lnTo>
                    <a:pt x="187" y="519"/>
                  </a:lnTo>
                  <a:lnTo>
                    <a:pt x="270" y="436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0"/>
            <p:cNvSpPr/>
            <p:nvPr/>
          </p:nvSpPr>
          <p:spPr>
            <a:xfrm>
              <a:off x="1627725" y="1572675"/>
              <a:ext cx="15050" cy="4150"/>
            </a:xfrm>
            <a:custGeom>
              <a:avLst/>
              <a:gdLst/>
              <a:ahLst/>
              <a:cxnLst/>
              <a:rect l="l" t="t" r="r" b="b"/>
              <a:pathLst>
                <a:path w="602" h="166" extrusionOk="0">
                  <a:moveTo>
                    <a:pt x="1" y="0"/>
                  </a:moveTo>
                  <a:lnTo>
                    <a:pt x="1" y="166"/>
                  </a:lnTo>
                  <a:lnTo>
                    <a:pt x="519" y="166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1606475" y="1659200"/>
              <a:ext cx="17125" cy="6250"/>
            </a:xfrm>
            <a:custGeom>
              <a:avLst/>
              <a:gdLst/>
              <a:ahLst/>
              <a:cxnLst/>
              <a:rect l="l" t="t" r="r" b="b"/>
              <a:pathLst>
                <a:path w="685" h="250" extrusionOk="0">
                  <a:moveTo>
                    <a:pt x="1" y="1"/>
                  </a:moveTo>
                  <a:lnTo>
                    <a:pt x="1" y="250"/>
                  </a:lnTo>
                  <a:lnTo>
                    <a:pt x="685" y="250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0"/>
            <p:cNvSpPr/>
            <p:nvPr/>
          </p:nvSpPr>
          <p:spPr>
            <a:xfrm>
              <a:off x="1606475" y="1630700"/>
              <a:ext cx="17125" cy="17650"/>
            </a:xfrm>
            <a:custGeom>
              <a:avLst/>
              <a:gdLst/>
              <a:ahLst/>
              <a:cxnLst/>
              <a:rect l="l" t="t" r="r" b="b"/>
              <a:pathLst>
                <a:path w="685" h="706" extrusionOk="0">
                  <a:moveTo>
                    <a:pt x="1" y="1"/>
                  </a:moveTo>
                  <a:lnTo>
                    <a:pt x="1" y="705"/>
                  </a:lnTo>
                  <a:lnTo>
                    <a:pt x="685" y="705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0"/>
            <p:cNvSpPr/>
            <p:nvPr/>
          </p:nvSpPr>
          <p:spPr>
            <a:xfrm>
              <a:off x="1606475" y="1613600"/>
              <a:ext cx="17125" cy="10900"/>
            </a:xfrm>
            <a:custGeom>
              <a:avLst/>
              <a:gdLst/>
              <a:ahLst/>
              <a:cxnLst/>
              <a:rect l="l" t="t" r="r" b="b"/>
              <a:pathLst>
                <a:path w="685" h="436" extrusionOk="0">
                  <a:moveTo>
                    <a:pt x="1" y="1"/>
                  </a:moveTo>
                  <a:lnTo>
                    <a:pt x="1" y="436"/>
                  </a:lnTo>
                  <a:lnTo>
                    <a:pt x="685" y="436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0"/>
            <p:cNvSpPr/>
            <p:nvPr/>
          </p:nvSpPr>
          <p:spPr>
            <a:xfrm>
              <a:off x="1606475" y="1581475"/>
              <a:ext cx="17125" cy="23350"/>
            </a:xfrm>
            <a:custGeom>
              <a:avLst/>
              <a:gdLst/>
              <a:ahLst/>
              <a:cxnLst/>
              <a:rect l="l" t="t" r="r" b="b"/>
              <a:pathLst>
                <a:path w="685" h="934" extrusionOk="0">
                  <a:moveTo>
                    <a:pt x="1" y="0"/>
                  </a:moveTo>
                  <a:lnTo>
                    <a:pt x="1" y="519"/>
                  </a:lnTo>
                  <a:lnTo>
                    <a:pt x="1" y="933"/>
                  </a:lnTo>
                  <a:lnTo>
                    <a:pt x="685" y="933"/>
                  </a:lnTo>
                  <a:lnTo>
                    <a:pt x="685" y="519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1606475" y="1559700"/>
              <a:ext cx="17125" cy="8850"/>
            </a:xfrm>
            <a:custGeom>
              <a:avLst/>
              <a:gdLst/>
              <a:ahLst/>
              <a:cxnLst/>
              <a:rect l="l" t="t" r="r" b="b"/>
              <a:pathLst>
                <a:path w="685" h="354" extrusionOk="0">
                  <a:moveTo>
                    <a:pt x="1" y="1"/>
                  </a:moveTo>
                  <a:lnTo>
                    <a:pt x="1" y="353"/>
                  </a:lnTo>
                  <a:lnTo>
                    <a:pt x="685" y="353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0"/>
            <p:cNvSpPr/>
            <p:nvPr/>
          </p:nvSpPr>
          <p:spPr>
            <a:xfrm>
              <a:off x="1606475" y="1531725"/>
              <a:ext cx="17125" cy="21275"/>
            </a:xfrm>
            <a:custGeom>
              <a:avLst/>
              <a:gdLst/>
              <a:ahLst/>
              <a:cxnLst/>
              <a:rect l="l" t="t" r="r" b="b"/>
              <a:pathLst>
                <a:path w="685" h="851" extrusionOk="0">
                  <a:moveTo>
                    <a:pt x="1" y="0"/>
                  </a:moveTo>
                  <a:lnTo>
                    <a:pt x="1" y="850"/>
                  </a:lnTo>
                  <a:lnTo>
                    <a:pt x="685" y="850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0"/>
            <p:cNvSpPr/>
            <p:nvPr/>
          </p:nvSpPr>
          <p:spPr>
            <a:xfrm>
              <a:off x="1606475" y="1522925"/>
              <a:ext cx="17125" cy="2075"/>
            </a:xfrm>
            <a:custGeom>
              <a:avLst/>
              <a:gdLst/>
              <a:ahLst/>
              <a:cxnLst/>
              <a:rect l="l" t="t" r="r" b="b"/>
              <a:pathLst>
                <a:path w="685" h="83" extrusionOk="0">
                  <a:moveTo>
                    <a:pt x="1" y="0"/>
                  </a:moveTo>
                  <a:lnTo>
                    <a:pt x="1" y="83"/>
                  </a:lnTo>
                  <a:lnTo>
                    <a:pt x="685" y="83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0"/>
            <p:cNvSpPr/>
            <p:nvPr/>
          </p:nvSpPr>
          <p:spPr>
            <a:xfrm>
              <a:off x="949900" y="1559700"/>
              <a:ext cx="17125" cy="8850"/>
            </a:xfrm>
            <a:custGeom>
              <a:avLst/>
              <a:gdLst/>
              <a:ahLst/>
              <a:cxnLst/>
              <a:rect l="l" t="t" r="r" b="b"/>
              <a:pathLst>
                <a:path w="685" h="354" extrusionOk="0">
                  <a:moveTo>
                    <a:pt x="0" y="1"/>
                  </a:moveTo>
                  <a:lnTo>
                    <a:pt x="0" y="353"/>
                  </a:lnTo>
                  <a:lnTo>
                    <a:pt x="684" y="35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0"/>
            <p:cNvSpPr/>
            <p:nvPr/>
          </p:nvSpPr>
          <p:spPr>
            <a:xfrm>
              <a:off x="949900" y="1581475"/>
              <a:ext cx="17125" cy="23350"/>
            </a:xfrm>
            <a:custGeom>
              <a:avLst/>
              <a:gdLst/>
              <a:ahLst/>
              <a:cxnLst/>
              <a:rect l="l" t="t" r="r" b="b"/>
              <a:pathLst>
                <a:path w="685" h="934" extrusionOk="0">
                  <a:moveTo>
                    <a:pt x="0" y="0"/>
                  </a:moveTo>
                  <a:lnTo>
                    <a:pt x="0" y="519"/>
                  </a:lnTo>
                  <a:lnTo>
                    <a:pt x="0" y="933"/>
                  </a:lnTo>
                  <a:lnTo>
                    <a:pt x="684" y="933"/>
                  </a:lnTo>
                  <a:lnTo>
                    <a:pt x="684" y="519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0"/>
            <p:cNvSpPr/>
            <p:nvPr/>
          </p:nvSpPr>
          <p:spPr>
            <a:xfrm>
              <a:off x="949900" y="1613600"/>
              <a:ext cx="17125" cy="10900"/>
            </a:xfrm>
            <a:custGeom>
              <a:avLst/>
              <a:gdLst/>
              <a:ahLst/>
              <a:cxnLst/>
              <a:rect l="l" t="t" r="r" b="b"/>
              <a:pathLst>
                <a:path w="685" h="436" extrusionOk="0">
                  <a:moveTo>
                    <a:pt x="0" y="1"/>
                  </a:moveTo>
                  <a:lnTo>
                    <a:pt x="0" y="436"/>
                  </a:lnTo>
                  <a:lnTo>
                    <a:pt x="684" y="436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0"/>
            <p:cNvSpPr/>
            <p:nvPr/>
          </p:nvSpPr>
          <p:spPr>
            <a:xfrm>
              <a:off x="949900" y="1531725"/>
              <a:ext cx="17125" cy="21275"/>
            </a:xfrm>
            <a:custGeom>
              <a:avLst/>
              <a:gdLst/>
              <a:ahLst/>
              <a:cxnLst/>
              <a:rect l="l" t="t" r="r" b="b"/>
              <a:pathLst>
                <a:path w="685" h="851" extrusionOk="0">
                  <a:moveTo>
                    <a:pt x="0" y="0"/>
                  </a:moveTo>
                  <a:lnTo>
                    <a:pt x="0" y="850"/>
                  </a:lnTo>
                  <a:lnTo>
                    <a:pt x="684" y="850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0"/>
            <p:cNvSpPr/>
            <p:nvPr/>
          </p:nvSpPr>
          <p:spPr>
            <a:xfrm>
              <a:off x="949900" y="1659200"/>
              <a:ext cx="17125" cy="6250"/>
            </a:xfrm>
            <a:custGeom>
              <a:avLst/>
              <a:gdLst/>
              <a:ahLst/>
              <a:cxnLst/>
              <a:rect l="l" t="t" r="r" b="b"/>
              <a:pathLst>
                <a:path w="685" h="250" extrusionOk="0">
                  <a:moveTo>
                    <a:pt x="0" y="1"/>
                  </a:moveTo>
                  <a:lnTo>
                    <a:pt x="0" y="250"/>
                  </a:lnTo>
                  <a:lnTo>
                    <a:pt x="684" y="250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0"/>
            <p:cNvSpPr/>
            <p:nvPr/>
          </p:nvSpPr>
          <p:spPr>
            <a:xfrm>
              <a:off x="949900" y="1630700"/>
              <a:ext cx="17125" cy="17650"/>
            </a:xfrm>
            <a:custGeom>
              <a:avLst/>
              <a:gdLst/>
              <a:ahLst/>
              <a:cxnLst/>
              <a:rect l="l" t="t" r="r" b="b"/>
              <a:pathLst>
                <a:path w="685" h="706" extrusionOk="0">
                  <a:moveTo>
                    <a:pt x="0" y="1"/>
                  </a:moveTo>
                  <a:lnTo>
                    <a:pt x="0" y="705"/>
                  </a:lnTo>
                  <a:lnTo>
                    <a:pt x="684" y="705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0"/>
            <p:cNvSpPr/>
            <p:nvPr/>
          </p:nvSpPr>
          <p:spPr>
            <a:xfrm>
              <a:off x="949900" y="1522925"/>
              <a:ext cx="17125" cy="2075"/>
            </a:xfrm>
            <a:custGeom>
              <a:avLst/>
              <a:gdLst/>
              <a:ahLst/>
              <a:cxnLst/>
              <a:rect l="l" t="t" r="r" b="b"/>
              <a:pathLst>
                <a:path w="685" h="83" extrusionOk="0">
                  <a:moveTo>
                    <a:pt x="0" y="0"/>
                  </a:moveTo>
                  <a:lnTo>
                    <a:pt x="0" y="83"/>
                  </a:lnTo>
                  <a:lnTo>
                    <a:pt x="684" y="83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30"/>
          <p:cNvGrpSpPr/>
          <p:nvPr/>
        </p:nvGrpSpPr>
        <p:grpSpPr>
          <a:xfrm rot="-2700000">
            <a:off x="5876363" y="3086267"/>
            <a:ext cx="2002213" cy="866723"/>
            <a:chOff x="4432875" y="1337400"/>
            <a:chExt cx="1042700" cy="451400"/>
          </a:xfrm>
        </p:grpSpPr>
        <p:sp>
          <p:nvSpPr>
            <p:cNvPr id="258" name="Google Shape;258;p30"/>
            <p:cNvSpPr/>
            <p:nvPr/>
          </p:nvSpPr>
          <p:spPr>
            <a:xfrm>
              <a:off x="4432875" y="1337400"/>
              <a:ext cx="1042700" cy="451400"/>
            </a:xfrm>
            <a:custGeom>
              <a:avLst/>
              <a:gdLst/>
              <a:ahLst/>
              <a:cxnLst/>
              <a:rect l="l" t="t" r="r" b="b"/>
              <a:pathLst>
                <a:path w="41708" h="18056" extrusionOk="0">
                  <a:moveTo>
                    <a:pt x="37997" y="0"/>
                  </a:moveTo>
                  <a:cubicBezTo>
                    <a:pt x="37396" y="83"/>
                    <a:pt x="28068" y="2840"/>
                    <a:pt x="20896" y="6032"/>
                  </a:cubicBezTo>
                  <a:cubicBezTo>
                    <a:pt x="17351" y="7587"/>
                    <a:pt x="13558" y="9245"/>
                    <a:pt x="10282" y="10613"/>
                  </a:cubicBezTo>
                  <a:lnTo>
                    <a:pt x="9764" y="10800"/>
                  </a:lnTo>
                  <a:cubicBezTo>
                    <a:pt x="7173" y="11919"/>
                    <a:pt x="5183" y="12686"/>
                    <a:pt x="3711" y="13287"/>
                  </a:cubicBezTo>
                  <a:lnTo>
                    <a:pt x="3110" y="13474"/>
                  </a:lnTo>
                  <a:cubicBezTo>
                    <a:pt x="2924" y="13557"/>
                    <a:pt x="2841" y="13557"/>
                    <a:pt x="2675" y="13640"/>
                  </a:cubicBezTo>
                  <a:cubicBezTo>
                    <a:pt x="2509" y="13557"/>
                    <a:pt x="2322" y="13557"/>
                    <a:pt x="2157" y="13557"/>
                  </a:cubicBezTo>
                  <a:cubicBezTo>
                    <a:pt x="1555" y="13557"/>
                    <a:pt x="954" y="13909"/>
                    <a:pt x="519" y="14427"/>
                  </a:cubicBezTo>
                  <a:cubicBezTo>
                    <a:pt x="84" y="15029"/>
                    <a:pt x="1" y="15713"/>
                    <a:pt x="250" y="16500"/>
                  </a:cubicBezTo>
                  <a:cubicBezTo>
                    <a:pt x="602" y="17433"/>
                    <a:pt x="1369" y="18055"/>
                    <a:pt x="2322" y="18055"/>
                  </a:cubicBezTo>
                  <a:cubicBezTo>
                    <a:pt x="2924" y="18055"/>
                    <a:pt x="3545" y="17786"/>
                    <a:pt x="3877" y="17267"/>
                  </a:cubicBezTo>
                  <a:cubicBezTo>
                    <a:pt x="5432" y="16832"/>
                    <a:pt x="7857" y="16148"/>
                    <a:pt x="11215" y="15277"/>
                  </a:cubicBezTo>
                  <a:lnTo>
                    <a:pt x="11733" y="15112"/>
                  </a:lnTo>
                  <a:cubicBezTo>
                    <a:pt x="15278" y="14241"/>
                    <a:pt x="19424" y="13287"/>
                    <a:pt x="23051" y="12437"/>
                  </a:cubicBezTo>
                  <a:cubicBezTo>
                    <a:pt x="30659" y="10613"/>
                    <a:pt x="39718" y="7255"/>
                    <a:pt x="40236" y="6903"/>
                  </a:cubicBezTo>
                  <a:cubicBezTo>
                    <a:pt x="40505" y="6820"/>
                    <a:pt x="40671" y="6654"/>
                    <a:pt x="40858" y="6468"/>
                  </a:cubicBezTo>
                  <a:cubicBezTo>
                    <a:pt x="41708" y="5514"/>
                    <a:pt x="41376" y="4146"/>
                    <a:pt x="40941" y="2840"/>
                  </a:cubicBezTo>
                  <a:cubicBezTo>
                    <a:pt x="40505" y="1555"/>
                    <a:pt x="39904" y="249"/>
                    <a:pt x="38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0"/>
            <p:cNvSpPr/>
            <p:nvPr/>
          </p:nvSpPr>
          <p:spPr>
            <a:xfrm>
              <a:off x="4466800" y="1639525"/>
              <a:ext cx="238175" cy="114925"/>
            </a:xfrm>
            <a:custGeom>
              <a:avLst/>
              <a:gdLst/>
              <a:ahLst/>
              <a:cxnLst/>
              <a:rect l="l" t="t" r="r" b="b"/>
              <a:pathLst>
                <a:path w="9527" h="4597" extrusionOk="0">
                  <a:moveTo>
                    <a:pt x="8925" y="0"/>
                  </a:moveTo>
                  <a:cubicBezTo>
                    <a:pt x="5712" y="1389"/>
                    <a:pt x="2872" y="2508"/>
                    <a:pt x="1235" y="3027"/>
                  </a:cubicBezTo>
                  <a:cubicBezTo>
                    <a:pt x="1048" y="3109"/>
                    <a:pt x="1048" y="3192"/>
                    <a:pt x="1048" y="3379"/>
                  </a:cubicBezTo>
                  <a:lnTo>
                    <a:pt x="1048" y="3711"/>
                  </a:lnTo>
                  <a:cubicBezTo>
                    <a:pt x="1152" y="3794"/>
                    <a:pt x="1235" y="3897"/>
                    <a:pt x="1235" y="3980"/>
                  </a:cubicBezTo>
                  <a:cubicBezTo>
                    <a:pt x="1294" y="4039"/>
                    <a:pt x="1352" y="4097"/>
                    <a:pt x="1440" y="4097"/>
                  </a:cubicBezTo>
                  <a:cubicBezTo>
                    <a:pt x="1477" y="4097"/>
                    <a:pt x="1518" y="4087"/>
                    <a:pt x="1567" y="4063"/>
                  </a:cubicBezTo>
                  <a:lnTo>
                    <a:pt x="1567" y="4063"/>
                  </a:lnTo>
                  <a:cubicBezTo>
                    <a:pt x="1567" y="4063"/>
                    <a:pt x="1567" y="4063"/>
                    <a:pt x="1567" y="4063"/>
                  </a:cubicBezTo>
                  <a:cubicBezTo>
                    <a:pt x="3225" y="3545"/>
                    <a:pt x="6148" y="2757"/>
                    <a:pt x="9527" y="1907"/>
                  </a:cubicBezTo>
                  <a:cubicBezTo>
                    <a:pt x="9008" y="1037"/>
                    <a:pt x="8925" y="435"/>
                    <a:pt x="8925" y="0"/>
                  </a:cubicBezTo>
                  <a:close/>
                  <a:moveTo>
                    <a:pt x="1567" y="4063"/>
                  </a:moveTo>
                  <a:cubicBezTo>
                    <a:pt x="1565" y="4076"/>
                    <a:pt x="1563" y="4089"/>
                    <a:pt x="1561" y="4101"/>
                  </a:cubicBezTo>
                  <a:lnTo>
                    <a:pt x="1561" y="4101"/>
                  </a:lnTo>
                  <a:cubicBezTo>
                    <a:pt x="1565" y="4089"/>
                    <a:pt x="1567" y="4076"/>
                    <a:pt x="1567" y="4063"/>
                  </a:cubicBezTo>
                  <a:close/>
                  <a:moveTo>
                    <a:pt x="828" y="2857"/>
                  </a:moveTo>
                  <a:cubicBezTo>
                    <a:pt x="419" y="2857"/>
                    <a:pt x="0" y="3278"/>
                    <a:pt x="198" y="3980"/>
                  </a:cubicBezTo>
                  <a:cubicBezTo>
                    <a:pt x="364" y="4405"/>
                    <a:pt x="686" y="4597"/>
                    <a:pt x="976" y="4597"/>
                  </a:cubicBezTo>
                  <a:cubicBezTo>
                    <a:pt x="1255" y="4597"/>
                    <a:pt x="1506" y="4419"/>
                    <a:pt x="1561" y="4101"/>
                  </a:cubicBezTo>
                  <a:lnTo>
                    <a:pt x="1561" y="4101"/>
                  </a:lnTo>
                  <a:cubicBezTo>
                    <a:pt x="1541" y="4169"/>
                    <a:pt x="1471" y="4229"/>
                    <a:pt x="1401" y="4229"/>
                  </a:cubicBezTo>
                  <a:cubicBezTo>
                    <a:pt x="1318" y="4229"/>
                    <a:pt x="1235" y="4146"/>
                    <a:pt x="1152" y="4146"/>
                  </a:cubicBezTo>
                  <a:cubicBezTo>
                    <a:pt x="1048" y="4063"/>
                    <a:pt x="965" y="3897"/>
                    <a:pt x="883" y="3794"/>
                  </a:cubicBezTo>
                  <a:cubicBezTo>
                    <a:pt x="800" y="3628"/>
                    <a:pt x="800" y="3462"/>
                    <a:pt x="883" y="3275"/>
                  </a:cubicBezTo>
                  <a:cubicBezTo>
                    <a:pt x="883" y="3109"/>
                    <a:pt x="1048" y="3027"/>
                    <a:pt x="1235" y="3027"/>
                  </a:cubicBezTo>
                  <a:cubicBezTo>
                    <a:pt x="1120" y="2912"/>
                    <a:pt x="975" y="2857"/>
                    <a:pt x="828" y="2857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0"/>
            <p:cNvSpPr/>
            <p:nvPr/>
          </p:nvSpPr>
          <p:spPr>
            <a:xfrm>
              <a:off x="4698225" y="1371600"/>
              <a:ext cx="736400" cy="310950"/>
            </a:xfrm>
            <a:custGeom>
              <a:avLst/>
              <a:gdLst/>
              <a:ahLst/>
              <a:cxnLst/>
              <a:rect l="l" t="t" r="r" b="b"/>
              <a:pathLst>
                <a:path w="29456" h="12438" extrusionOk="0">
                  <a:moveTo>
                    <a:pt x="26948" y="1472"/>
                  </a:moveTo>
                  <a:lnTo>
                    <a:pt x="26948" y="1555"/>
                  </a:lnTo>
                  <a:cubicBezTo>
                    <a:pt x="24792" y="2425"/>
                    <a:pt x="22636" y="3296"/>
                    <a:pt x="20480" y="4063"/>
                  </a:cubicBezTo>
                  <a:cubicBezTo>
                    <a:pt x="19361" y="4415"/>
                    <a:pt x="18324" y="4851"/>
                    <a:pt x="17184" y="5182"/>
                  </a:cubicBezTo>
                  <a:cubicBezTo>
                    <a:pt x="16065" y="5535"/>
                    <a:pt x="14946" y="5887"/>
                    <a:pt x="13826" y="6219"/>
                  </a:cubicBezTo>
                  <a:cubicBezTo>
                    <a:pt x="11670" y="6924"/>
                    <a:pt x="9411" y="7691"/>
                    <a:pt x="7255" y="8478"/>
                  </a:cubicBezTo>
                  <a:lnTo>
                    <a:pt x="705" y="10717"/>
                  </a:lnTo>
                  <a:lnTo>
                    <a:pt x="601" y="10551"/>
                  </a:lnTo>
                  <a:cubicBezTo>
                    <a:pt x="2778" y="9681"/>
                    <a:pt x="4934" y="8810"/>
                    <a:pt x="7089" y="7877"/>
                  </a:cubicBezTo>
                  <a:cubicBezTo>
                    <a:pt x="9245" y="7007"/>
                    <a:pt x="11401" y="6136"/>
                    <a:pt x="13557" y="5369"/>
                  </a:cubicBezTo>
                  <a:lnTo>
                    <a:pt x="16770" y="4063"/>
                  </a:lnTo>
                  <a:cubicBezTo>
                    <a:pt x="17889" y="3628"/>
                    <a:pt x="19009" y="3296"/>
                    <a:pt x="20128" y="2944"/>
                  </a:cubicBezTo>
                  <a:cubicBezTo>
                    <a:pt x="20646" y="2778"/>
                    <a:pt x="21247" y="2591"/>
                    <a:pt x="21765" y="2508"/>
                  </a:cubicBezTo>
                  <a:cubicBezTo>
                    <a:pt x="22367" y="2343"/>
                    <a:pt x="22885" y="2177"/>
                    <a:pt x="23507" y="2073"/>
                  </a:cubicBezTo>
                  <a:cubicBezTo>
                    <a:pt x="24626" y="1824"/>
                    <a:pt x="25745" y="1555"/>
                    <a:pt x="26948" y="1472"/>
                  </a:cubicBezTo>
                  <a:close/>
                  <a:moveTo>
                    <a:pt x="27549" y="0"/>
                  </a:moveTo>
                  <a:cubicBezTo>
                    <a:pt x="27031" y="104"/>
                    <a:pt x="17972" y="2778"/>
                    <a:pt x="10800" y="5887"/>
                  </a:cubicBezTo>
                  <a:cubicBezTo>
                    <a:pt x="7255" y="7442"/>
                    <a:pt x="3545" y="9079"/>
                    <a:pt x="187" y="10551"/>
                  </a:cubicBezTo>
                  <a:cubicBezTo>
                    <a:pt x="83" y="10717"/>
                    <a:pt x="0" y="11401"/>
                    <a:pt x="788" y="12438"/>
                  </a:cubicBezTo>
                  <a:cubicBezTo>
                    <a:pt x="4332" y="11588"/>
                    <a:pt x="8292" y="10634"/>
                    <a:pt x="12106" y="9681"/>
                  </a:cubicBezTo>
                  <a:cubicBezTo>
                    <a:pt x="19693" y="7877"/>
                    <a:pt x="28585" y="4581"/>
                    <a:pt x="29021" y="4333"/>
                  </a:cubicBezTo>
                  <a:cubicBezTo>
                    <a:pt x="29104" y="4333"/>
                    <a:pt x="29104" y="4250"/>
                    <a:pt x="29207" y="4146"/>
                  </a:cubicBezTo>
                  <a:cubicBezTo>
                    <a:pt x="29456" y="3897"/>
                    <a:pt x="29456" y="3213"/>
                    <a:pt x="29021" y="1907"/>
                  </a:cubicBezTo>
                  <a:cubicBezTo>
                    <a:pt x="28585" y="622"/>
                    <a:pt x="28254" y="104"/>
                    <a:pt x="27818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261;p30"/>
          <p:cNvGrpSpPr/>
          <p:nvPr/>
        </p:nvGrpSpPr>
        <p:grpSpPr>
          <a:xfrm>
            <a:off x="7441988" y="3622798"/>
            <a:ext cx="851354" cy="851354"/>
            <a:chOff x="958700" y="3278675"/>
            <a:chExt cx="531200" cy="531200"/>
          </a:xfrm>
        </p:grpSpPr>
        <p:sp>
          <p:nvSpPr>
            <p:cNvPr id="262" name="Google Shape;262;p30"/>
            <p:cNvSpPr/>
            <p:nvPr/>
          </p:nvSpPr>
          <p:spPr>
            <a:xfrm>
              <a:off x="958700" y="3278675"/>
              <a:ext cx="531200" cy="531200"/>
            </a:xfrm>
            <a:custGeom>
              <a:avLst/>
              <a:gdLst/>
              <a:ahLst/>
              <a:cxnLst/>
              <a:rect l="l" t="t" r="r" b="b"/>
              <a:pathLst>
                <a:path w="21248" h="21248" extrusionOk="0">
                  <a:moveTo>
                    <a:pt x="10614" y="0"/>
                  </a:moveTo>
                  <a:cubicBezTo>
                    <a:pt x="4747" y="0"/>
                    <a:pt x="1" y="4830"/>
                    <a:pt x="1" y="10613"/>
                  </a:cubicBezTo>
                  <a:cubicBezTo>
                    <a:pt x="1" y="16480"/>
                    <a:pt x="4747" y="21247"/>
                    <a:pt x="10614" y="21247"/>
                  </a:cubicBezTo>
                  <a:cubicBezTo>
                    <a:pt x="16480" y="21247"/>
                    <a:pt x="21248" y="16480"/>
                    <a:pt x="21248" y="10613"/>
                  </a:cubicBezTo>
                  <a:cubicBezTo>
                    <a:pt x="21248" y="4830"/>
                    <a:pt x="16480" y="0"/>
                    <a:pt x="10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0"/>
            <p:cNvSpPr/>
            <p:nvPr/>
          </p:nvSpPr>
          <p:spPr>
            <a:xfrm>
              <a:off x="1120375" y="3405625"/>
              <a:ext cx="332725" cy="138400"/>
            </a:xfrm>
            <a:custGeom>
              <a:avLst/>
              <a:gdLst/>
              <a:ahLst/>
              <a:cxnLst/>
              <a:rect l="l" t="t" r="r" b="b"/>
              <a:pathLst>
                <a:path w="13309" h="5536" extrusionOk="0">
                  <a:moveTo>
                    <a:pt x="1120" y="1"/>
                  </a:moveTo>
                  <a:cubicBezTo>
                    <a:pt x="954" y="353"/>
                    <a:pt x="789" y="788"/>
                    <a:pt x="685" y="1224"/>
                  </a:cubicBezTo>
                  <a:cubicBezTo>
                    <a:pt x="519" y="1555"/>
                    <a:pt x="353" y="1991"/>
                    <a:pt x="270" y="2426"/>
                  </a:cubicBezTo>
                  <a:cubicBezTo>
                    <a:pt x="167" y="2778"/>
                    <a:pt x="84" y="3027"/>
                    <a:pt x="1" y="3380"/>
                  </a:cubicBezTo>
                  <a:cubicBezTo>
                    <a:pt x="519" y="3214"/>
                    <a:pt x="1037" y="3214"/>
                    <a:pt x="1473" y="3110"/>
                  </a:cubicBezTo>
                  <a:cubicBezTo>
                    <a:pt x="2074" y="3027"/>
                    <a:pt x="2675" y="2944"/>
                    <a:pt x="3193" y="2944"/>
                  </a:cubicBezTo>
                  <a:cubicBezTo>
                    <a:pt x="3521" y="2922"/>
                    <a:pt x="3847" y="2912"/>
                    <a:pt x="4171" y="2912"/>
                  </a:cubicBezTo>
                  <a:cubicBezTo>
                    <a:pt x="5055" y="2912"/>
                    <a:pt x="5918" y="2989"/>
                    <a:pt x="6738" y="3110"/>
                  </a:cubicBezTo>
                  <a:cubicBezTo>
                    <a:pt x="7940" y="3297"/>
                    <a:pt x="9080" y="3462"/>
                    <a:pt x="10200" y="3898"/>
                  </a:cubicBezTo>
                  <a:cubicBezTo>
                    <a:pt x="10718" y="4064"/>
                    <a:pt x="11319" y="4333"/>
                    <a:pt x="11837" y="4582"/>
                  </a:cubicBezTo>
                  <a:cubicBezTo>
                    <a:pt x="12355" y="4851"/>
                    <a:pt x="12874" y="5183"/>
                    <a:pt x="13309" y="5535"/>
                  </a:cubicBezTo>
                  <a:cubicBezTo>
                    <a:pt x="13309" y="4333"/>
                    <a:pt x="13040" y="3214"/>
                    <a:pt x="12604" y="2177"/>
                  </a:cubicBezTo>
                  <a:cubicBezTo>
                    <a:pt x="12604" y="2177"/>
                    <a:pt x="12521" y="2177"/>
                    <a:pt x="12438" y="2074"/>
                  </a:cubicBezTo>
                  <a:cubicBezTo>
                    <a:pt x="12086" y="1908"/>
                    <a:pt x="11671" y="1742"/>
                    <a:pt x="11319" y="1555"/>
                  </a:cubicBezTo>
                  <a:cubicBezTo>
                    <a:pt x="10801" y="1390"/>
                    <a:pt x="10365" y="1307"/>
                    <a:pt x="9847" y="1141"/>
                  </a:cubicBezTo>
                  <a:cubicBezTo>
                    <a:pt x="8977" y="871"/>
                    <a:pt x="7940" y="705"/>
                    <a:pt x="7007" y="519"/>
                  </a:cubicBezTo>
                  <a:cubicBezTo>
                    <a:pt x="6054" y="353"/>
                    <a:pt x="5100" y="270"/>
                    <a:pt x="4064" y="187"/>
                  </a:cubicBezTo>
                  <a:cubicBezTo>
                    <a:pt x="3629" y="187"/>
                    <a:pt x="3110" y="104"/>
                    <a:pt x="2592" y="104"/>
                  </a:cubicBezTo>
                  <a:cubicBezTo>
                    <a:pt x="2157" y="1"/>
                    <a:pt x="1721" y="1"/>
                    <a:pt x="1307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0"/>
            <p:cNvSpPr/>
            <p:nvPr/>
          </p:nvSpPr>
          <p:spPr>
            <a:xfrm>
              <a:off x="1114175" y="3490100"/>
              <a:ext cx="338925" cy="121625"/>
            </a:xfrm>
            <a:custGeom>
              <a:avLst/>
              <a:gdLst/>
              <a:ahLst/>
              <a:cxnLst/>
              <a:rect l="l" t="t" r="r" b="b"/>
              <a:pathLst>
                <a:path w="13557" h="4865" extrusionOk="0">
                  <a:moveTo>
                    <a:pt x="1721" y="1"/>
                  </a:moveTo>
                  <a:cubicBezTo>
                    <a:pt x="1285" y="1"/>
                    <a:pt x="767" y="1"/>
                    <a:pt x="249" y="83"/>
                  </a:cubicBezTo>
                  <a:cubicBezTo>
                    <a:pt x="166" y="602"/>
                    <a:pt x="83" y="1120"/>
                    <a:pt x="83" y="1638"/>
                  </a:cubicBezTo>
                  <a:cubicBezTo>
                    <a:pt x="0" y="2156"/>
                    <a:pt x="0" y="2758"/>
                    <a:pt x="0" y="3359"/>
                  </a:cubicBezTo>
                  <a:cubicBezTo>
                    <a:pt x="415" y="3462"/>
                    <a:pt x="933" y="3545"/>
                    <a:pt x="1368" y="3628"/>
                  </a:cubicBezTo>
                  <a:cubicBezTo>
                    <a:pt x="1969" y="3711"/>
                    <a:pt x="2488" y="3877"/>
                    <a:pt x="3110" y="3981"/>
                  </a:cubicBezTo>
                  <a:cubicBezTo>
                    <a:pt x="4229" y="4146"/>
                    <a:pt x="5265" y="4312"/>
                    <a:pt x="6385" y="4395"/>
                  </a:cubicBezTo>
                  <a:cubicBezTo>
                    <a:pt x="7504" y="4582"/>
                    <a:pt x="8623" y="4665"/>
                    <a:pt x="9743" y="4747"/>
                  </a:cubicBezTo>
                  <a:cubicBezTo>
                    <a:pt x="10365" y="4830"/>
                    <a:pt x="10883" y="4830"/>
                    <a:pt x="11484" y="4830"/>
                  </a:cubicBezTo>
                  <a:cubicBezTo>
                    <a:pt x="11636" y="4855"/>
                    <a:pt x="11795" y="4865"/>
                    <a:pt x="11957" y="4865"/>
                  </a:cubicBezTo>
                  <a:cubicBezTo>
                    <a:pt x="12347" y="4865"/>
                    <a:pt x="12755" y="4806"/>
                    <a:pt x="13122" y="4747"/>
                  </a:cubicBezTo>
                  <a:lnTo>
                    <a:pt x="13122" y="4830"/>
                  </a:lnTo>
                  <a:cubicBezTo>
                    <a:pt x="13363" y="4005"/>
                    <a:pt x="13546" y="3160"/>
                    <a:pt x="13557" y="2239"/>
                  </a:cubicBezTo>
                  <a:lnTo>
                    <a:pt x="13557" y="2239"/>
                  </a:lnTo>
                  <a:cubicBezTo>
                    <a:pt x="13557" y="2239"/>
                    <a:pt x="13557" y="2239"/>
                    <a:pt x="13557" y="2239"/>
                  </a:cubicBezTo>
                  <a:lnTo>
                    <a:pt x="13557" y="2156"/>
                  </a:lnTo>
                  <a:cubicBezTo>
                    <a:pt x="13557" y="2184"/>
                    <a:pt x="13557" y="2211"/>
                    <a:pt x="13557" y="2239"/>
                  </a:cubicBezTo>
                  <a:lnTo>
                    <a:pt x="13557" y="2239"/>
                  </a:lnTo>
                  <a:cubicBezTo>
                    <a:pt x="13474" y="2156"/>
                    <a:pt x="13370" y="2156"/>
                    <a:pt x="13288" y="2073"/>
                  </a:cubicBezTo>
                  <a:cubicBezTo>
                    <a:pt x="12852" y="1908"/>
                    <a:pt x="12438" y="1638"/>
                    <a:pt x="11919" y="1472"/>
                  </a:cubicBezTo>
                  <a:cubicBezTo>
                    <a:pt x="11401" y="1286"/>
                    <a:pt x="10883" y="1120"/>
                    <a:pt x="10261" y="954"/>
                  </a:cubicBezTo>
                  <a:cubicBezTo>
                    <a:pt x="9225" y="685"/>
                    <a:pt x="8022" y="436"/>
                    <a:pt x="6903" y="353"/>
                  </a:cubicBezTo>
                  <a:cubicBezTo>
                    <a:pt x="5784" y="166"/>
                    <a:pt x="4664" y="83"/>
                    <a:pt x="3441" y="83"/>
                  </a:cubicBezTo>
                  <a:cubicBezTo>
                    <a:pt x="2923" y="1"/>
                    <a:pt x="2322" y="1"/>
                    <a:pt x="172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0"/>
            <p:cNvSpPr/>
            <p:nvPr/>
          </p:nvSpPr>
          <p:spPr>
            <a:xfrm>
              <a:off x="1114175" y="3576650"/>
              <a:ext cx="328050" cy="119625"/>
            </a:xfrm>
            <a:custGeom>
              <a:avLst/>
              <a:gdLst/>
              <a:ahLst/>
              <a:cxnLst/>
              <a:rect l="l" t="t" r="r" b="b"/>
              <a:pathLst>
                <a:path w="13122" h="4785" extrusionOk="0">
                  <a:moveTo>
                    <a:pt x="0" y="0"/>
                  </a:moveTo>
                  <a:lnTo>
                    <a:pt x="0" y="767"/>
                  </a:lnTo>
                  <a:cubicBezTo>
                    <a:pt x="0" y="1203"/>
                    <a:pt x="83" y="1638"/>
                    <a:pt x="83" y="2073"/>
                  </a:cubicBezTo>
                  <a:cubicBezTo>
                    <a:pt x="166" y="2488"/>
                    <a:pt x="249" y="2923"/>
                    <a:pt x="249" y="3358"/>
                  </a:cubicBezTo>
                  <a:cubicBezTo>
                    <a:pt x="684" y="3441"/>
                    <a:pt x="1202" y="3524"/>
                    <a:pt x="1638" y="3628"/>
                  </a:cubicBezTo>
                  <a:cubicBezTo>
                    <a:pt x="2073" y="3794"/>
                    <a:pt x="2488" y="3877"/>
                    <a:pt x="3006" y="3960"/>
                  </a:cubicBezTo>
                  <a:cubicBezTo>
                    <a:pt x="3877" y="4146"/>
                    <a:pt x="4830" y="4312"/>
                    <a:pt x="5701" y="4395"/>
                  </a:cubicBezTo>
                  <a:cubicBezTo>
                    <a:pt x="6633" y="4561"/>
                    <a:pt x="7587" y="4664"/>
                    <a:pt x="8458" y="4747"/>
                  </a:cubicBezTo>
                  <a:lnTo>
                    <a:pt x="9846" y="4747"/>
                  </a:lnTo>
                  <a:cubicBezTo>
                    <a:pt x="10019" y="4775"/>
                    <a:pt x="10180" y="4784"/>
                    <a:pt x="10335" y="4784"/>
                  </a:cubicBezTo>
                  <a:cubicBezTo>
                    <a:pt x="10643" y="4784"/>
                    <a:pt x="10924" y="4747"/>
                    <a:pt x="11215" y="4747"/>
                  </a:cubicBezTo>
                  <a:cubicBezTo>
                    <a:pt x="12085" y="3794"/>
                    <a:pt x="12769" y="2674"/>
                    <a:pt x="13122" y="1368"/>
                  </a:cubicBezTo>
                  <a:lnTo>
                    <a:pt x="12956" y="1368"/>
                  </a:lnTo>
                  <a:cubicBezTo>
                    <a:pt x="12521" y="1555"/>
                    <a:pt x="12002" y="1638"/>
                    <a:pt x="11484" y="1721"/>
                  </a:cubicBezTo>
                  <a:cubicBezTo>
                    <a:pt x="10883" y="1804"/>
                    <a:pt x="10365" y="1804"/>
                    <a:pt x="9743" y="1804"/>
                  </a:cubicBezTo>
                  <a:cubicBezTo>
                    <a:pt x="8623" y="1804"/>
                    <a:pt x="7504" y="1721"/>
                    <a:pt x="6385" y="1555"/>
                  </a:cubicBezTo>
                  <a:cubicBezTo>
                    <a:pt x="5182" y="1368"/>
                    <a:pt x="4042" y="1203"/>
                    <a:pt x="3006" y="933"/>
                  </a:cubicBezTo>
                  <a:cubicBezTo>
                    <a:pt x="2405" y="767"/>
                    <a:pt x="1887" y="684"/>
                    <a:pt x="1285" y="519"/>
                  </a:cubicBezTo>
                  <a:cubicBezTo>
                    <a:pt x="850" y="332"/>
                    <a:pt x="415" y="166"/>
                    <a:pt x="0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0"/>
            <p:cNvSpPr/>
            <p:nvPr/>
          </p:nvSpPr>
          <p:spPr>
            <a:xfrm>
              <a:off x="1327675" y="3340850"/>
              <a:ext cx="107825" cy="119225"/>
            </a:xfrm>
            <a:custGeom>
              <a:avLst/>
              <a:gdLst/>
              <a:ahLst/>
              <a:cxnLst/>
              <a:rect l="l" t="t" r="r" b="b"/>
              <a:pathLst>
                <a:path w="4313" h="4769" extrusionOk="0">
                  <a:moveTo>
                    <a:pt x="1" y="1"/>
                  </a:moveTo>
                  <a:cubicBezTo>
                    <a:pt x="166" y="187"/>
                    <a:pt x="436" y="353"/>
                    <a:pt x="519" y="622"/>
                  </a:cubicBezTo>
                  <a:cubicBezTo>
                    <a:pt x="685" y="871"/>
                    <a:pt x="788" y="1224"/>
                    <a:pt x="871" y="1472"/>
                  </a:cubicBezTo>
                  <a:cubicBezTo>
                    <a:pt x="954" y="1991"/>
                    <a:pt x="954" y="2509"/>
                    <a:pt x="871" y="3027"/>
                  </a:cubicBezTo>
                  <a:cubicBezTo>
                    <a:pt x="1120" y="3110"/>
                    <a:pt x="1472" y="3214"/>
                    <a:pt x="1721" y="3296"/>
                  </a:cubicBezTo>
                  <a:cubicBezTo>
                    <a:pt x="2675" y="3628"/>
                    <a:pt x="3545" y="4063"/>
                    <a:pt x="4312" y="4768"/>
                  </a:cubicBezTo>
                  <a:cubicBezTo>
                    <a:pt x="3462" y="2695"/>
                    <a:pt x="1908" y="954"/>
                    <a:pt x="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0"/>
            <p:cNvSpPr/>
            <p:nvPr/>
          </p:nvSpPr>
          <p:spPr>
            <a:xfrm>
              <a:off x="1198125" y="3314950"/>
              <a:ext cx="146675" cy="99525"/>
            </a:xfrm>
            <a:custGeom>
              <a:avLst/>
              <a:gdLst/>
              <a:ahLst/>
              <a:cxnLst/>
              <a:rect l="l" t="t" r="r" b="b"/>
              <a:pathLst>
                <a:path w="5867" h="3981" extrusionOk="0">
                  <a:moveTo>
                    <a:pt x="0" y="0"/>
                  </a:moveTo>
                  <a:cubicBezTo>
                    <a:pt x="166" y="104"/>
                    <a:pt x="436" y="104"/>
                    <a:pt x="601" y="187"/>
                  </a:cubicBezTo>
                  <a:cubicBezTo>
                    <a:pt x="788" y="270"/>
                    <a:pt x="954" y="435"/>
                    <a:pt x="1120" y="518"/>
                  </a:cubicBezTo>
                  <a:cubicBezTo>
                    <a:pt x="1472" y="788"/>
                    <a:pt x="1721" y="1140"/>
                    <a:pt x="1990" y="1472"/>
                  </a:cubicBezTo>
                  <a:cubicBezTo>
                    <a:pt x="2239" y="1824"/>
                    <a:pt x="2426" y="2177"/>
                    <a:pt x="2509" y="2591"/>
                  </a:cubicBezTo>
                  <a:cubicBezTo>
                    <a:pt x="2591" y="2861"/>
                    <a:pt x="2674" y="3109"/>
                    <a:pt x="2674" y="3462"/>
                  </a:cubicBezTo>
                  <a:cubicBezTo>
                    <a:pt x="3110" y="3462"/>
                    <a:pt x="3545" y="3545"/>
                    <a:pt x="3980" y="3545"/>
                  </a:cubicBezTo>
                  <a:cubicBezTo>
                    <a:pt x="4664" y="3731"/>
                    <a:pt x="5265" y="3814"/>
                    <a:pt x="5867" y="3980"/>
                  </a:cubicBezTo>
                  <a:lnTo>
                    <a:pt x="5784" y="3462"/>
                  </a:lnTo>
                  <a:cubicBezTo>
                    <a:pt x="5784" y="3213"/>
                    <a:pt x="5701" y="2944"/>
                    <a:pt x="5618" y="2591"/>
                  </a:cubicBezTo>
                  <a:cubicBezTo>
                    <a:pt x="5535" y="2073"/>
                    <a:pt x="5348" y="1555"/>
                    <a:pt x="5100" y="954"/>
                  </a:cubicBezTo>
                  <a:cubicBezTo>
                    <a:pt x="3897" y="353"/>
                    <a:pt x="2426" y="0"/>
                    <a:pt x="954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1168075" y="3697400"/>
              <a:ext cx="140450" cy="77750"/>
            </a:xfrm>
            <a:custGeom>
              <a:avLst/>
              <a:gdLst/>
              <a:ahLst/>
              <a:cxnLst/>
              <a:rect l="l" t="t" r="r" b="b"/>
              <a:pathLst>
                <a:path w="5618" h="3110" extrusionOk="0">
                  <a:moveTo>
                    <a:pt x="2757" y="0"/>
                  </a:moveTo>
                  <a:cubicBezTo>
                    <a:pt x="2674" y="249"/>
                    <a:pt x="2591" y="518"/>
                    <a:pt x="2405" y="767"/>
                  </a:cubicBezTo>
                  <a:cubicBezTo>
                    <a:pt x="2239" y="1120"/>
                    <a:pt x="2073" y="1389"/>
                    <a:pt x="1803" y="1638"/>
                  </a:cubicBezTo>
                  <a:cubicBezTo>
                    <a:pt x="1555" y="1990"/>
                    <a:pt x="1285" y="2239"/>
                    <a:pt x="1036" y="2425"/>
                  </a:cubicBezTo>
                  <a:cubicBezTo>
                    <a:pt x="684" y="2591"/>
                    <a:pt x="332" y="2757"/>
                    <a:pt x="0" y="2840"/>
                  </a:cubicBezTo>
                  <a:cubicBezTo>
                    <a:pt x="684" y="3027"/>
                    <a:pt x="1472" y="3110"/>
                    <a:pt x="2156" y="3110"/>
                  </a:cubicBezTo>
                  <a:cubicBezTo>
                    <a:pt x="2840" y="3110"/>
                    <a:pt x="3545" y="3027"/>
                    <a:pt x="4146" y="2840"/>
                  </a:cubicBezTo>
                  <a:lnTo>
                    <a:pt x="4229" y="2840"/>
                  </a:lnTo>
                  <a:cubicBezTo>
                    <a:pt x="4395" y="2674"/>
                    <a:pt x="4477" y="2425"/>
                    <a:pt x="4664" y="2239"/>
                  </a:cubicBezTo>
                  <a:cubicBezTo>
                    <a:pt x="4747" y="1990"/>
                    <a:pt x="4913" y="1721"/>
                    <a:pt x="4996" y="1555"/>
                  </a:cubicBezTo>
                  <a:cubicBezTo>
                    <a:pt x="5182" y="1285"/>
                    <a:pt x="5265" y="1037"/>
                    <a:pt x="5348" y="767"/>
                  </a:cubicBezTo>
                  <a:cubicBezTo>
                    <a:pt x="5431" y="601"/>
                    <a:pt x="5514" y="435"/>
                    <a:pt x="5618" y="249"/>
                  </a:cubicBezTo>
                  <a:cubicBezTo>
                    <a:pt x="4913" y="249"/>
                    <a:pt x="4229" y="166"/>
                    <a:pt x="3545" y="83"/>
                  </a:cubicBezTo>
                  <a:cubicBezTo>
                    <a:pt x="3275" y="83"/>
                    <a:pt x="3026" y="0"/>
                    <a:pt x="2757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1273775" y="3697400"/>
              <a:ext cx="120775" cy="71025"/>
            </a:xfrm>
            <a:custGeom>
              <a:avLst/>
              <a:gdLst/>
              <a:ahLst/>
              <a:cxnLst/>
              <a:rect l="l" t="t" r="r" b="b"/>
              <a:pathLst>
                <a:path w="4831" h="2841" extrusionOk="0">
                  <a:moveTo>
                    <a:pt x="4831" y="0"/>
                  </a:moveTo>
                  <a:lnTo>
                    <a:pt x="4831" y="0"/>
                  </a:lnTo>
                  <a:cubicBezTo>
                    <a:pt x="4395" y="83"/>
                    <a:pt x="3981" y="166"/>
                    <a:pt x="3462" y="249"/>
                  </a:cubicBezTo>
                  <a:lnTo>
                    <a:pt x="2074" y="249"/>
                  </a:lnTo>
                  <a:cubicBezTo>
                    <a:pt x="2018" y="283"/>
                    <a:pt x="1952" y="295"/>
                    <a:pt x="1881" y="295"/>
                  </a:cubicBezTo>
                  <a:cubicBezTo>
                    <a:pt x="1740" y="295"/>
                    <a:pt x="1583" y="249"/>
                    <a:pt x="1473" y="249"/>
                  </a:cubicBezTo>
                  <a:cubicBezTo>
                    <a:pt x="1473" y="767"/>
                    <a:pt x="1286" y="1202"/>
                    <a:pt x="1120" y="1638"/>
                  </a:cubicBezTo>
                  <a:cubicBezTo>
                    <a:pt x="954" y="1907"/>
                    <a:pt x="768" y="2156"/>
                    <a:pt x="602" y="2322"/>
                  </a:cubicBezTo>
                  <a:cubicBezTo>
                    <a:pt x="436" y="2591"/>
                    <a:pt x="249" y="2757"/>
                    <a:pt x="1" y="2840"/>
                  </a:cubicBezTo>
                  <a:cubicBezTo>
                    <a:pt x="1908" y="2425"/>
                    <a:pt x="3628" y="1389"/>
                    <a:pt x="483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0"/>
            <p:cNvSpPr/>
            <p:nvPr/>
          </p:nvSpPr>
          <p:spPr>
            <a:xfrm>
              <a:off x="1033850" y="3364700"/>
              <a:ext cx="114550" cy="334800"/>
            </a:xfrm>
            <a:custGeom>
              <a:avLst/>
              <a:gdLst/>
              <a:ahLst/>
              <a:cxnLst/>
              <a:rect l="l" t="t" r="r" b="b"/>
              <a:pathLst>
                <a:path w="4582" h="13392" extrusionOk="0">
                  <a:moveTo>
                    <a:pt x="2861" y="0"/>
                  </a:moveTo>
                  <a:cubicBezTo>
                    <a:pt x="2426" y="435"/>
                    <a:pt x="2073" y="871"/>
                    <a:pt x="1824" y="1389"/>
                  </a:cubicBezTo>
                  <a:cubicBezTo>
                    <a:pt x="1472" y="1907"/>
                    <a:pt x="1223" y="2425"/>
                    <a:pt x="954" y="3027"/>
                  </a:cubicBezTo>
                  <a:cubicBezTo>
                    <a:pt x="518" y="4146"/>
                    <a:pt x="187" y="5369"/>
                    <a:pt x="104" y="6571"/>
                  </a:cubicBezTo>
                  <a:cubicBezTo>
                    <a:pt x="0" y="7774"/>
                    <a:pt x="104" y="8997"/>
                    <a:pt x="436" y="10199"/>
                  </a:cubicBezTo>
                  <a:cubicBezTo>
                    <a:pt x="622" y="10800"/>
                    <a:pt x="788" y="11401"/>
                    <a:pt x="1037" y="11919"/>
                  </a:cubicBezTo>
                  <a:cubicBezTo>
                    <a:pt x="1306" y="12438"/>
                    <a:pt x="1555" y="12956"/>
                    <a:pt x="1907" y="13391"/>
                  </a:cubicBezTo>
                  <a:cubicBezTo>
                    <a:pt x="2073" y="13225"/>
                    <a:pt x="2260" y="13039"/>
                    <a:pt x="2426" y="12873"/>
                  </a:cubicBezTo>
                  <a:lnTo>
                    <a:pt x="3462" y="11836"/>
                  </a:lnTo>
                  <a:cubicBezTo>
                    <a:pt x="3296" y="11484"/>
                    <a:pt x="3110" y="11069"/>
                    <a:pt x="3027" y="10634"/>
                  </a:cubicBezTo>
                  <a:cubicBezTo>
                    <a:pt x="2944" y="10199"/>
                    <a:pt x="2861" y="9681"/>
                    <a:pt x="2778" y="9245"/>
                  </a:cubicBezTo>
                  <a:cubicBezTo>
                    <a:pt x="2695" y="8375"/>
                    <a:pt x="2695" y="7525"/>
                    <a:pt x="2695" y="6571"/>
                  </a:cubicBezTo>
                  <a:cubicBezTo>
                    <a:pt x="2861" y="5701"/>
                    <a:pt x="3027" y="4747"/>
                    <a:pt x="3296" y="3980"/>
                  </a:cubicBezTo>
                  <a:cubicBezTo>
                    <a:pt x="3462" y="3545"/>
                    <a:pt x="3628" y="3109"/>
                    <a:pt x="3897" y="2674"/>
                  </a:cubicBezTo>
                  <a:cubicBezTo>
                    <a:pt x="4063" y="2342"/>
                    <a:pt x="4333" y="1907"/>
                    <a:pt x="4581" y="1555"/>
                  </a:cubicBezTo>
                  <a:cubicBezTo>
                    <a:pt x="4415" y="1389"/>
                    <a:pt x="4250" y="1223"/>
                    <a:pt x="4063" y="1037"/>
                  </a:cubicBezTo>
                  <a:cubicBezTo>
                    <a:pt x="3897" y="871"/>
                    <a:pt x="3731" y="705"/>
                    <a:pt x="3545" y="601"/>
                  </a:cubicBezTo>
                  <a:cubicBezTo>
                    <a:pt x="3296" y="353"/>
                    <a:pt x="3110" y="187"/>
                    <a:pt x="286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1094475" y="3317525"/>
              <a:ext cx="166375" cy="86050"/>
            </a:xfrm>
            <a:custGeom>
              <a:avLst/>
              <a:gdLst/>
              <a:ahLst/>
              <a:cxnLst/>
              <a:rect l="l" t="t" r="r" b="b"/>
              <a:pathLst>
                <a:path w="6655" h="3442" extrusionOk="0">
                  <a:moveTo>
                    <a:pt x="4146" y="1"/>
                  </a:moveTo>
                  <a:cubicBezTo>
                    <a:pt x="2592" y="84"/>
                    <a:pt x="1203" y="685"/>
                    <a:pt x="1" y="1452"/>
                  </a:cubicBezTo>
                  <a:cubicBezTo>
                    <a:pt x="519" y="1555"/>
                    <a:pt x="954" y="1804"/>
                    <a:pt x="1389" y="2157"/>
                  </a:cubicBezTo>
                  <a:cubicBezTo>
                    <a:pt x="1555" y="2322"/>
                    <a:pt x="1721" y="2488"/>
                    <a:pt x="1908" y="2758"/>
                  </a:cubicBezTo>
                  <a:cubicBezTo>
                    <a:pt x="2073" y="2924"/>
                    <a:pt x="2156" y="3193"/>
                    <a:pt x="2156" y="3442"/>
                  </a:cubicBezTo>
                  <a:cubicBezTo>
                    <a:pt x="2915" y="3320"/>
                    <a:pt x="3629" y="3243"/>
                    <a:pt x="4364" y="3243"/>
                  </a:cubicBezTo>
                  <a:cubicBezTo>
                    <a:pt x="4633" y="3243"/>
                    <a:pt x="4905" y="3254"/>
                    <a:pt x="5183" y="3276"/>
                  </a:cubicBezTo>
                  <a:lnTo>
                    <a:pt x="6655" y="3276"/>
                  </a:lnTo>
                  <a:cubicBezTo>
                    <a:pt x="6572" y="3276"/>
                    <a:pt x="6572" y="3193"/>
                    <a:pt x="6572" y="3193"/>
                  </a:cubicBezTo>
                  <a:cubicBezTo>
                    <a:pt x="6489" y="3006"/>
                    <a:pt x="6385" y="2841"/>
                    <a:pt x="6302" y="2675"/>
                  </a:cubicBezTo>
                  <a:cubicBezTo>
                    <a:pt x="6136" y="2240"/>
                    <a:pt x="5970" y="1887"/>
                    <a:pt x="5701" y="1638"/>
                  </a:cubicBezTo>
                  <a:cubicBezTo>
                    <a:pt x="5535" y="1286"/>
                    <a:pt x="5266" y="934"/>
                    <a:pt x="5017" y="685"/>
                  </a:cubicBezTo>
                  <a:cubicBezTo>
                    <a:pt x="4934" y="602"/>
                    <a:pt x="4747" y="415"/>
                    <a:pt x="4582" y="332"/>
                  </a:cubicBezTo>
                  <a:cubicBezTo>
                    <a:pt x="4499" y="167"/>
                    <a:pt x="4312" y="84"/>
                    <a:pt x="4146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1068575" y="3662675"/>
              <a:ext cx="164300" cy="105750"/>
            </a:xfrm>
            <a:custGeom>
              <a:avLst/>
              <a:gdLst/>
              <a:ahLst/>
              <a:cxnLst/>
              <a:rect l="l" t="t" r="r" b="b"/>
              <a:pathLst>
                <a:path w="6572" h="4230" extrusionOk="0">
                  <a:moveTo>
                    <a:pt x="2073" y="0"/>
                  </a:moveTo>
                  <a:cubicBezTo>
                    <a:pt x="2073" y="270"/>
                    <a:pt x="1990" y="519"/>
                    <a:pt x="1824" y="705"/>
                  </a:cubicBezTo>
                  <a:cubicBezTo>
                    <a:pt x="1721" y="954"/>
                    <a:pt x="1555" y="1120"/>
                    <a:pt x="1306" y="1306"/>
                  </a:cubicBezTo>
                  <a:cubicBezTo>
                    <a:pt x="1119" y="1472"/>
                    <a:pt x="954" y="1638"/>
                    <a:pt x="684" y="1824"/>
                  </a:cubicBezTo>
                  <a:cubicBezTo>
                    <a:pt x="518" y="1990"/>
                    <a:pt x="270" y="2073"/>
                    <a:pt x="0" y="2073"/>
                  </a:cubicBezTo>
                  <a:cubicBezTo>
                    <a:pt x="1119" y="3110"/>
                    <a:pt x="2425" y="3897"/>
                    <a:pt x="3980" y="4229"/>
                  </a:cubicBezTo>
                  <a:cubicBezTo>
                    <a:pt x="4498" y="3814"/>
                    <a:pt x="5016" y="3296"/>
                    <a:pt x="5452" y="2778"/>
                  </a:cubicBezTo>
                  <a:cubicBezTo>
                    <a:pt x="5701" y="2509"/>
                    <a:pt x="5866" y="2260"/>
                    <a:pt x="6053" y="1907"/>
                  </a:cubicBezTo>
                  <a:lnTo>
                    <a:pt x="6571" y="1306"/>
                  </a:lnTo>
                  <a:cubicBezTo>
                    <a:pt x="5970" y="1223"/>
                    <a:pt x="5348" y="1037"/>
                    <a:pt x="4747" y="871"/>
                  </a:cubicBezTo>
                  <a:cubicBezTo>
                    <a:pt x="4229" y="788"/>
                    <a:pt x="3793" y="601"/>
                    <a:pt x="3379" y="519"/>
                  </a:cubicBezTo>
                  <a:cubicBezTo>
                    <a:pt x="2944" y="353"/>
                    <a:pt x="2508" y="187"/>
                    <a:pt x="2073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0"/>
            <p:cNvSpPr/>
            <p:nvPr/>
          </p:nvSpPr>
          <p:spPr>
            <a:xfrm>
              <a:off x="992900" y="3353800"/>
              <a:ext cx="110400" cy="360725"/>
            </a:xfrm>
            <a:custGeom>
              <a:avLst/>
              <a:gdLst/>
              <a:ahLst/>
              <a:cxnLst/>
              <a:rect l="l" t="t" r="r" b="b"/>
              <a:pathLst>
                <a:path w="4416" h="14429" extrusionOk="0">
                  <a:moveTo>
                    <a:pt x="3981" y="1"/>
                  </a:moveTo>
                  <a:cubicBezTo>
                    <a:pt x="1555" y="1659"/>
                    <a:pt x="1" y="4499"/>
                    <a:pt x="1" y="7608"/>
                  </a:cubicBezTo>
                  <a:cubicBezTo>
                    <a:pt x="1" y="10365"/>
                    <a:pt x="1120" y="12791"/>
                    <a:pt x="3027" y="14428"/>
                  </a:cubicBezTo>
                  <a:cubicBezTo>
                    <a:pt x="3193" y="14262"/>
                    <a:pt x="3379" y="14097"/>
                    <a:pt x="3545" y="13910"/>
                  </a:cubicBezTo>
                  <a:cubicBezTo>
                    <a:pt x="3110" y="13475"/>
                    <a:pt x="2778" y="12956"/>
                    <a:pt x="2509" y="12438"/>
                  </a:cubicBezTo>
                  <a:cubicBezTo>
                    <a:pt x="2156" y="11920"/>
                    <a:pt x="1908" y="11319"/>
                    <a:pt x="1638" y="10718"/>
                  </a:cubicBezTo>
                  <a:cubicBezTo>
                    <a:pt x="1307" y="9515"/>
                    <a:pt x="1120" y="8210"/>
                    <a:pt x="1224" y="6924"/>
                  </a:cubicBezTo>
                  <a:cubicBezTo>
                    <a:pt x="1307" y="5701"/>
                    <a:pt x="1638" y="4416"/>
                    <a:pt x="2156" y="3297"/>
                  </a:cubicBezTo>
                  <a:cubicBezTo>
                    <a:pt x="2509" y="2696"/>
                    <a:pt x="2861" y="2177"/>
                    <a:pt x="3193" y="1659"/>
                  </a:cubicBezTo>
                  <a:cubicBezTo>
                    <a:pt x="3545" y="1224"/>
                    <a:pt x="3981" y="789"/>
                    <a:pt x="4416" y="436"/>
                  </a:cubicBezTo>
                  <a:cubicBezTo>
                    <a:pt x="4333" y="270"/>
                    <a:pt x="4146" y="187"/>
                    <a:pt x="398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30"/>
          <p:cNvGrpSpPr/>
          <p:nvPr/>
        </p:nvGrpSpPr>
        <p:grpSpPr>
          <a:xfrm>
            <a:off x="5863150" y="1729703"/>
            <a:ext cx="842162" cy="1275982"/>
            <a:chOff x="4763000" y="4230650"/>
            <a:chExt cx="393350" cy="595975"/>
          </a:xfrm>
        </p:grpSpPr>
        <p:sp>
          <p:nvSpPr>
            <p:cNvPr id="275" name="Google Shape;275;p30"/>
            <p:cNvSpPr/>
            <p:nvPr/>
          </p:nvSpPr>
          <p:spPr>
            <a:xfrm>
              <a:off x="4763000" y="4230650"/>
              <a:ext cx="393350" cy="595975"/>
            </a:xfrm>
            <a:custGeom>
              <a:avLst/>
              <a:gdLst/>
              <a:ahLst/>
              <a:cxnLst/>
              <a:rect l="l" t="t" r="r" b="b"/>
              <a:pathLst>
                <a:path w="15734" h="23839" extrusionOk="0">
                  <a:moveTo>
                    <a:pt x="7442" y="3711"/>
                  </a:moveTo>
                  <a:lnTo>
                    <a:pt x="7525" y="3794"/>
                  </a:lnTo>
                  <a:cubicBezTo>
                    <a:pt x="7525" y="3846"/>
                    <a:pt x="7478" y="3872"/>
                    <a:pt x="7432" y="3872"/>
                  </a:cubicBezTo>
                  <a:cubicBezTo>
                    <a:pt x="7385" y="3872"/>
                    <a:pt x="7338" y="3846"/>
                    <a:pt x="7338" y="3794"/>
                  </a:cubicBezTo>
                  <a:lnTo>
                    <a:pt x="7442" y="3711"/>
                  </a:lnTo>
                  <a:close/>
                  <a:moveTo>
                    <a:pt x="9328" y="3711"/>
                  </a:moveTo>
                  <a:cubicBezTo>
                    <a:pt x="9411" y="3711"/>
                    <a:pt x="9411" y="3794"/>
                    <a:pt x="9411" y="3794"/>
                  </a:cubicBezTo>
                  <a:cubicBezTo>
                    <a:pt x="9411" y="3846"/>
                    <a:pt x="9390" y="3872"/>
                    <a:pt x="9370" y="3872"/>
                  </a:cubicBezTo>
                  <a:cubicBezTo>
                    <a:pt x="9349" y="3872"/>
                    <a:pt x="9328" y="3846"/>
                    <a:pt x="9328" y="3794"/>
                  </a:cubicBezTo>
                  <a:lnTo>
                    <a:pt x="9328" y="3711"/>
                  </a:lnTo>
                  <a:close/>
                  <a:moveTo>
                    <a:pt x="5887" y="4416"/>
                  </a:moveTo>
                  <a:lnTo>
                    <a:pt x="5887" y="4499"/>
                  </a:lnTo>
                  <a:lnTo>
                    <a:pt x="5784" y="4499"/>
                  </a:lnTo>
                  <a:cubicBezTo>
                    <a:pt x="5784" y="4416"/>
                    <a:pt x="5784" y="4416"/>
                    <a:pt x="5887" y="4416"/>
                  </a:cubicBezTo>
                  <a:close/>
                  <a:moveTo>
                    <a:pt x="7608" y="5535"/>
                  </a:moveTo>
                  <a:cubicBezTo>
                    <a:pt x="7608" y="5535"/>
                    <a:pt x="7691" y="5535"/>
                    <a:pt x="7691" y="5618"/>
                  </a:cubicBezTo>
                  <a:lnTo>
                    <a:pt x="7525" y="5618"/>
                  </a:lnTo>
                  <a:cubicBezTo>
                    <a:pt x="7525" y="5535"/>
                    <a:pt x="7608" y="5535"/>
                    <a:pt x="7608" y="5535"/>
                  </a:cubicBezTo>
                  <a:close/>
                  <a:moveTo>
                    <a:pt x="9598" y="5452"/>
                  </a:moveTo>
                  <a:cubicBezTo>
                    <a:pt x="9681" y="5452"/>
                    <a:pt x="9681" y="5535"/>
                    <a:pt x="9681" y="5618"/>
                  </a:cubicBezTo>
                  <a:cubicBezTo>
                    <a:pt x="9681" y="5618"/>
                    <a:pt x="9681" y="5701"/>
                    <a:pt x="9598" y="5701"/>
                  </a:cubicBezTo>
                  <a:cubicBezTo>
                    <a:pt x="9515" y="5701"/>
                    <a:pt x="9411" y="5618"/>
                    <a:pt x="9411" y="5618"/>
                  </a:cubicBezTo>
                  <a:cubicBezTo>
                    <a:pt x="9411" y="5535"/>
                    <a:pt x="9515" y="5452"/>
                    <a:pt x="9598" y="5452"/>
                  </a:cubicBezTo>
                  <a:close/>
                  <a:moveTo>
                    <a:pt x="5452" y="6053"/>
                  </a:moveTo>
                  <a:lnTo>
                    <a:pt x="5452" y="6136"/>
                  </a:lnTo>
                  <a:lnTo>
                    <a:pt x="5369" y="6136"/>
                  </a:lnTo>
                  <a:cubicBezTo>
                    <a:pt x="5369" y="6053"/>
                    <a:pt x="5369" y="6053"/>
                    <a:pt x="5452" y="6053"/>
                  </a:cubicBezTo>
                  <a:close/>
                  <a:moveTo>
                    <a:pt x="3296" y="6654"/>
                  </a:moveTo>
                  <a:lnTo>
                    <a:pt x="3296" y="6737"/>
                  </a:lnTo>
                  <a:cubicBezTo>
                    <a:pt x="3296" y="6779"/>
                    <a:pt x="3270" y="6799"/>
                    <a:pt x="3244" y="6799"/>
                  </a:cubicBezTo>
                  <a:cubicBezTo>
                    <a:pt x="3218" y="6799"/>
                    <a:pt x="3192" y="6779"/>
                    <a:pt x="3192" y="6737"/>
                  </a:cubicBezTo>
                  <a:cubicBezTo>
                    <a:pt x="3192" y="6737"/>
                    <a:pt x="3192" y="6654"/>
                    <a:pt x="3296" y="6654"/>
                  </a:cubicBezTo>
                  <a:close/>
                  <a:moveTo>
                    <a:pt x="10883" y="6903"/>
                  </a:moveTo>
                  <a:cubicBezTo>
                    <a:pt x="10883" y="6903"/>
                    <a:pt x="10966" y="7007"/>
                    <a:pt x="10966" y="7090"/>
                  </a:cubicBezTo>
                  <a:cubicBezTo>
                    <a:pt x="10966" y="7173"/>
                    <a:pt x="10883" y="7256"/>
                    <a:pt x="10883" y="7256"/>
                  </a:cubicBezTo>
                  <a:cubicBezTo>
                    <a:pt x="10800" y="7256"/>
                    <a:pt x="10717" y="7173"/>
                    <a:pt x="10717" y="7090"/>
                  </a:cubicBezTo>
                  <a:cubicBezTo>
                    <a:pt x="10717" y="7007"/>
                    <a:pt x="10800" y="6903"/>
                    <a:pt x="10883" y="6903"/>
                  </a:cubicBezTo>
                  <a:close/>
                  <a:moveTo>
                    <a:pt x="12790" y="7256"/>
                  </a:moveTo>
                  <a:lnTo>
                    <a:pt x="12790" y="7338"/>
                  </a:lnTo>
                  <a:cubicBezTo>
                    <a:pt x="12790" y="7380"/>
                    <a:pt x="12769" y="7401"/>
                    <a:pt x="12748" y="7401"/>
                  </a:cubicBezTo>
                  <a:cubicBezTo>
                    <a:pt x="12728" y="7401"/>
                    <a:pt x="12707" y="7380"/>
                    <a:pt x="12707" y="7338"/>
                  </a:cubicBezTo>
                  <a:cubicBezTo>
                    <a:pt x="12707" y="7338"/>
                    <a:pt x="12707" y="7256"/>
                    <a:pt x="12790" y="7256"/>
                  </a:cubicBezTo>
                  <a:close/>
                  <a:moveTo>
                    <a:pt x="6820" y="7256"/>
                  </a:moveTo>
                  <a:cubicBezTo>
                    <a:pt x="6820" y="7256"/>
                    <a:pt x="6924" y="7256"/>
                    <a:pt x="6924" y="7338"/>
                  </a:cubicBezTo>
                  <a:cubicBezTo>
                    <a:pt x="6924" y="7421"/>
                    <a:pt x="6820" y="7525"/>
                    <a:pt x="6820" y="7525"/>
                  </a:cubicBezTo>
                  <a:cubicBezTo>
                    <a:pt x="6737" y="7525"/>
                    <a:pt x="6654" y="7421"/>
                    <a:pt x="6654" y="7338"/>
                  </a:cubicBezTo>
                  <a:cubicBezTo>
                    <a:pt x="6654" y="7256"/>
                    <a:pt x="6737" y="7256"/>
                    <a:pt x="6820" y="7256"/>
                  </a:cubicBezTo>
                  <a:close/>
                  <a:moveTo>
                    <a:pt x="8727" y="7256"/>
                  </a:moveTo>
                  <a:cubicBezTo>
                    <a:pt x="8810" y="7256"/>
                    <a:pt x="8893" y="7256"/>
                    <a:pt x="8893" y="7338"/>
                  </a:cubicBezTo>
                  <a:cubicBezTo>
                    <a:pt x="8893" y="7421"/>
                    <a:pt x="8810" y="7525"/>
                    <a:pt x="8727" y="7525"/>
                  </a:cubicBezTo>
                  <a:cubicBezTo>
                    <a:pt x="8644" y="7525"/>
                    <a:pt x="8644" y="7421"/>
                    <a:pt x="8644" y="7338"/>
                  </a:cubicBezTo>
                  <a:cubicBezTo>
                    <a:pt x="8644" y="7256"/>
                    <a:pt x="8644" y="7256"/>
                    <a:pt x="8727" y="7256"/>
                  </a:cubicBezTo>
                  <a:close/>
                  <a:moveTo>
                    <a:pt x="4747" y="7774"/>
                  </a:moveTo>
                  <a:cubicBezTo>
                    <a:pt x="4851" y="7774"/>
                    <a:pt x="4934" y="7857"/>
                    <a:pt x="4934" y="7940"/>
                  </a:cubicBezTo>
                  <a:cubicBezTo>
                    <a:pt x="4934" y="8043"/>
                    <a:pt x="4851" y="8043"/>
                    <a:pt x="4747" y="8043"/>
                  </a:cubicBezTo>
                  <a:cubicBezTo>
                    <a:pt x="4664" y="8043"/>
                    <a:pt x="4581" y="8043"/>
                    <a:pt x="4581" y="7940"/>
                  </a:cubicBezTo>
                  <a:cubicBezTo>
                    <a:pt x="4581" y="7857"/>
                    <a:pt x="4664" y="7774"/>
                    <a:pt x="4747" y="7774"/>
                  </a:cubicBezTo>
                  <a:close/>
                  <a:moveTo>
                    <a:pt x="11836" y="8810"/>
                  </a:moveTo>
                  <a:lnTo>
                    <a:pt x="11836" y="8893"/>
                  </a:lnTo>
                  <a:lnTo>
                    <a:pt x="11753" y="8893"/>
                  </a:lnTo>
                  <a:cubicBezTo>
                    <a:pt x="11753" y="8810"/>
                    <a:pt x="11753" y="8810"/>
                    <a:pt x="11836" y="8810"/>
                  </a:cubicBezTo>
                  <a:close/>
                  <a:moveTo>
                    <a:pt x="9764" y="8810"/>
                  </a:moveTo>
                  <a:cubicBezTo>
                    <a:pt x="9846" y="8810"/>
                    <a:pt x="9929" y="8893"/>
                    <a:pt x="9929" y="8893"/>
                  </a:cubicBezTo>
                  <a:cubicBezTo>
                    <a:pt x="9929" y="8976"/>
                    <a:pt x="9846" y="9080"/>
                    <a:pt x="9764" y="9080"/>
                  </a:cubicBezTo>
                  <a:cubicBezTo>
                    <a:pt x="9681" y="9080"/>
                    <a:pt x="9681" y="8976"/>
                    <a:pt x="9681" y="8893"/>
                  </a:cubicBezTo>
                  <a:cubicBezTo>
                    <a:pt x="9681" y="8893"/>
                    <a:pt x="9681" y="8810"/>
                    <a:pt x="9764" y="8810"/>
                  </a:cubicBezTo>
                  <a:close/>
                  <a:moveTo>
                    <a:pt x="7774" y="9080"/>
                  </a:moveTo>
                  <a:cubicBezTo>
                    <a:pt x="7774" y="9080"/>
                    <a:pt x="7856" y="9080"/>
                    <a:pt x="7856" y="9163"/>
                  </a:cubicBezTo>
                  <a:cubicBezTo>
                    <a:pt x="7856" y="9246"/>
                    <a:pt x="7774" y="9328"/>
                    <a:pt x="7774" y="9328"/>
                  </a:cubicBezTo>
                  <a:cubicBezTo>
                    <a:pt x="7691" y="9328"/>
                    <a:pt x="7608" y="9246"/>
                    <a:pt x="7608" y="9163"/>
                  </a:cubicBezTo>
                  <a:cubicBezTo>
                    <a:pt x="7608" y="9080"/>
                    <a:pt x="7691" y="9080"/>
                    <a:pt x="7774" y="9080"/>
                  </a:cubicBezTo>
                  <a:close/>
                  <a:moveTo>
                    <a:pt x="5970" y="9328"/>
                  </a:moveTo>
                  <a:cubicBezTo>
                    <a:pt x="5970" y="9370"/>
                    <a:pt x="5949" y="9391"/>
                    <a:pt x="5929" y="9391"/>
                  </a:cubicBezTo>
                  <a:cubicBezTo>
                    <a:pt x="5908" y="9391"/>
                    <a:pt x="5887" y="9370"/>
                    <a:pt x="5887" y="9328"/>
                  </a:cubicBezTo>
                  <a:close/>
                  <a:moveTo>
                    <a:pt x="3980" y="9681"/>
                  </a:moveTo>
                  <a:cubicBezTo>
                    <a:pt x="4063" y="9681"/>
                    <a:pt x="4063" y="9764"/>
                    <a:pt x="4063" y="9764"/>
                  </a:cubicBezTo>
                  <a:cubicBezTo>
                    <a:pt x="4063" y="9805"/>
                    <a:pt x="4042" y="9826"/>
                    <a:pt x="4022" y="9826"/>
                  </a:cubicBezTo>
                  <a:cubicBezTo>
                    <a:pt x="4001" y="9826"/>
                    <a:pt x="3980" y="9805"/>
                    <a:pt x="3980" y="9764"/>
                  </a:cubicBezTo>
                  <a:lnTo>
                    <a:pt x="3980" y="9681"/>
                  </a:lnTo>
                  <a:close/>
                  <a:moveTo>
                    <a:pt x="10883" y="10448"/>
                  </a:moveTo>
                  <a:lnTo>
                    <a:pt x="10883" y="10531"/>
                  </a:lnTo>
                  <a:cubicBezTo>
                    <a:pt x="10883" y="10583"/>
                    <a:pt x="10862" y="10608"/>
                    <a:pt x="10841" y="10608"/>
                  </a:cubicBezTo>
                  <a:cubicBezTo>
                    <a:pt x="10821" y="10608"/>
                    <a:pt x="10800" y="10583"/>
                    <a:pt x="10800" y="10531"/>
                  </a:cubicBezTo>
                  <a:cubicBezTo>
                    <a:pt x="10800" y="10448"/>
                    <a:pt x="10800" y="10448"/>
                    <a:pt x="10883" y="10448"/>
                  </a:cubicBezTo>
                  <a:close/>
                  <a:moveTo>
                    <a:pt x="8997" y="10717"/>
                  </a:moveTo>
                  <a:cubicBezTo>
                    <a:pt x="8997" y="10759"/>
                    <a:pt x="8971" y="10779"/>
                    <a:pt x="8945" y="10779"/>
                  </a:cubicBezTo>
                  <a:cubicBezTo>
                    <a:pt x="8919" y="10779"/>
                    <a:pt x="8893" y="10759"/>
                    <a:pt x="8893" y="10717"/>
                  </a:cubicBezTo>
                  <a:close/>
                  <a:moveTo>
                    <a:pt x="7089" y="10966"/>
                  </a:moveTo>
                  <a:cubicBezTo>
                    <a:pt x="7172" y="10966"/>
                    <a:pt x="7172" y="11049"/>
                    <a:pt x="7172" y="11049"/>
                  </a:cubicBezTo>
                  <a:cubicBezTo>
                    <a:pt x="7172" y="11101"/>
                    <a:pt x="7131" y="11127"/>
                    <a:pt x="7089" y="11127"/>
                  </a:cubicBezTo>
                  <a:cubicBezTo>
                    <a:pt x="7048" y="11127"/>
                    <a:pt x="7007" y="11101"/>
                    <a:pt x="7007" y="11049"/>
                  </a:cubicBezTo>
                  <a:lnTo>
                    <a:pt x="7089" y="10966"/>
                  </a:lnTo>
                  <a:close/>
                  <a:moveTo>
                    <a:pt x="5182" y="11236"/>
                  </a:moveTo>
                  <a:cubicBezTo>
                    <a:pt x="5265" y="11236"/>
                    <a:pt x="5265" y="11236"/>
                    <a:pt x="5265" y="11318"/>
                  </a:cubicBezTo>
                  <a:lnTo>
                    <a:pt x="5182" y="11318"/>
                  </a:lnTo>
                  <a:lnTo>
                    <a:pt x="5182" y="11236"/>
                  </a:lnTo>
                  <a:close/>
                  <a:moveTo>
                    <a:pt x="7856" y="0"/>
                  </a:moveTo>
                  <a:cubicBezTo>
                    <a:pt x="3545" y="0"/>
                    <a:pt x="0" y="3545"/>
                    <a:pt x="0" y="7857"/>
                  </a:cubicBezTo>
                  <a:cubicBezTo>
                    <a:pt x="0" y="10531"/>
                    <a:pt x="1389" y="13122"/>
                    <a:pt x="3711" y="14511"/>
                  </a:cubicBezTo>
                  <a:cubicBezTo>
                    <a:pt x="3897" y="15112"/>
                    <a:pt x="4333" y="15630"/>
                    <a:pt x="4934" y="16065"/>
                  </a:cubicBezTo>
                  <a:lnTo>
                    <a:pt x="5017" y="16065"/>
                  </a:lnTo>
                  <a:cubicBezTo>
                    <a:pt x="5182" y="16335"/>
                    <a:pt x="5452" y="17019"/>
                    <a:pt x="5701" y="18221"/>
                  </a:cubicBezTo>
                  <a:cubicBezTo>
                    <a:pt x="5784" y="18822"/>
                    <a:pt x="5887" y="19444"/>
                    <a:pt x="5970" y="19962"/>
                  </a:cubicBezTo>
                  <a:cubicBezTo>
                    <a:pt x="6302" y="22802"/>
                    <a:pt x="6488" y="23839"/>
                    <a:pt x="7856" y="23839"/>
                  </a:cubicBezTo>
                  <a:cubicBezTo>
                    <a:pt x="9245" y="23839"/>
                    <a:pt x="9411" y="22802"/>
                    <a:pt x="9764" y="19962"/>
                  </a:cubicBezTo>
                  <a:cubicBezTo>
                    <a:pt x="9846" y="19444"/>
                    <a:pt x="9929" y="18822"/>
                    <a:pt x="10033" y="18221"/>
                  </a:cubicBezTo>
                  <a:cubicBezTo>
                    <a:pt x="10199" y="17019"/>
                    <a:pt x="10551" y="16335"/>
                    <a:pt x="10717" y="16065"/>
                  </a:cubicBezTo>
                  <a:cubicBezTo>
                    <a:pt x="11588" y="15547"/>
                    <a:pt x="11836" y="14946"/>
                    <a:pt x="11919" y="14511"/>
                  </a:cubicBezTo>
                  <a:cubicBezTo>
                    <a:pt x="13661" y="13557"/>
                    <a:pt x="15547" y="11837"/>
                    <a:pt x="15733" y="7857"/>
                  </a:cubicBezTo>
                  <a:cubicBezTo>
                    <a:pt x="15733" y="5867"/>
                    <a:pt x="15029" y="3897"/>
                    <a:pt x="13557" y="2426"/>
                  </a:cubicBezTo>
                  <a:cubicBezTo>
                    <a:pt x="12106" y="871"/>
                    <a:pt x="9929" y="0"/>
                    <a:pt x="7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4916375" y="4615175"/>
              <a:ext cx="86575" cy="176725"/>
            </a:xfrm>
            <a:custGeom>
              <a:avLst/>
              <a:gdLst/>
              <a:ahLst/>
              <a:cxnLst/>
              <a:rect l="l" t="t" r="r" b="b"/>
              <a:pathLst>
                <a:path w="3463" h="7069" extrusionOk="0">
                  <a:moveTo>
                    <a:pt x="1" y="0"/>
                  </a:moveTo>
                  <a:lnTo>
                    <a:pt x="1" y="0"/>
                  </a:lnTo>
                  <a:cubicBezTo>
                    <a:pt x="270" y="436"/>
                    <a:pt x="685" y="1203"/>
                    <a:pt x="872" y="2591"/>
                  </a:cubicBezTo>
                  <a:cubicBezTo>
                    <a:pt x="1307" y="4913"/>
                    <a:pt x="1473" y="7069"/>
                    <a:pt x="1721" y="7069"/>
                  </a:cubicBezTo>
                  <a:cubicBezTo>
                    <a:pt x="1991" y="7069"/>
                    <a:pt x="2157" y="4913"/>
                    <a:pt x="2509" y="2591"/>
                  </a:cubicBezTo>
                  <a:cubicBezTo>
                    <a:pt x="2758" y="1203"/>
                    <a:pt x="3110" y="436"/>
                    <a:pt x="3463" y="0"/>
                  </a:cubicBezTo>
                  <a:lnTo>
                    <a:pt x="3463" y="0"/>
                  </a:lnTo>
                  <a:cubicBezTo>
                    <a:pt x="3276" y="83"/>
                    <a:pt x="3027" y="166"/>
                    <a:pt x="2862" y="249"/>
                  </a:cubicBezTo>
                  <a:cubicBezTo>
                    <a:pt x="2509" y="332"/>
                    <a:pt x="2074" y="436"/>
                    <a:pt x="1721" y="436"/>
                  </a:cubicBezTo>
                  <a:cubicBezTo>
                    <a:pt x="1307" y="436"/>
                    <a:pt x="954" y="332"/>
                    <a:pt x="602" y="249"/>
                  </a:cubicBezTo>
                  <a:cubicBezTo>
                    <a:pt x="353" y="166"/>
                    <a:pt x="167" y="83"/>
                    <a:pt x="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5123675" y="44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4888400" y="4580450"/>
              <a:ext cx="142550" cy="32675"/>
            </a:xfrm>
            <a:custGeom>
              <a:avLst/>
              <a:gdLst/>
              <a:ahLst/>
              <a:cxnLst/>
              <a:rect l="l" t="t" r="r" b="b"/>
              <a:pathLst>
                <a:path w="5702" h="1307" extrusionOk="0">
                  <a:moveTo>
                    <a:pt x="83" y="0"/>
                  </a:moveTo>
                  <a:lnTo>
                    <a:pt x="83" y="0"/>
                  </a:lnTo>
                  <a:cubicBezTo>
                    <a:pt x="1" y="353"/>
                    <a:pt x="249" y="685"/>
                    <a:pt x="768" y="954"/>
                  </a:cubicBezTo>
                  <a:cubicBezTo>
                    <a:pt x="1120" y="1037"/>
                    <a:pt x="1472" y="1120"/>
                    <a:pt x="1721" y="1203"/>
                  </a:cubicBezTo>
                  <a:cubicBezTo>
                    <a:pt x="2156" y="1203"/>
                    <a:pt x="2509" y="1306"/>
                    <a:pt x="2840" y="1306"/>
                  </a:cubicBezTo>
                  <a:cubicBezTo>
                    <a:pt x="3193" y="1306"/>
                    <a:pt x="3545" y="1203"/>
                    <a:pt x="3877" y="1203"/>
                  </a:cubicBezTo>
                  <a:cubicBezTo>
                    <a:pt x="4229" y="1120"/>
                    <a:pt x="4582" y="1037"/>
                    <a:pt x="4913" y="954"/>
                  </a:cubicBezTo>
                  <a:cubicBezTo>
                    <a:pt x="5432" y="685"/>
                    <a:pt x="5701" y="353"/>
                    <a:pt x="5618" y="0"/>
                  </a:cubicBezTo>
                  <a:lnTo>
                    <a:pt x="5618" y="0"/>
                  </a:lnTo>
                  <a:cubicBezTo>
                    <a:pt x="5535" y="83"/>
                    <a:pt x="5535" y="83"/>
                    <a:pt x="5432" y="83"/>
                  </a:cubicBezTo>
                  <a:cubicBezTo>
                    <a:pt x="4665" y="436"/>
                    <a:pt x="3711" y="602"/>
                    <a:pt x="2840" y="602"/>
                  </a:cubicBezTo>
                  <a:cubicBezTo>
                    <a:pt x="1908" y="602"/>
                    <a:pt x="1037" y="436"/>
                    <a:pt x="166" y="83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4797700" y="4265375"/>
              <a:ext cx="323925" cy="323900"/>
            </a:xfrm>
            <a:custGeom>
              <a:avLst/>
              <a:gdLst/>
              <a:ahLst/>
              <a:cxnLst/>
              <a:rect l="l" t="t" r="r" b="b"/>
              <a:pathLst>
                <a:path w="12957" h="12956" extrusionOk="0">
                  <a:moveTo>
                    <a:pt x="6468" y="601"/>
                  </a:moveTo>
                  <a:cubicBezTo>
                    <a:pt x="6821" y="601"/>
                    <a:pt x="7090" y="684"/>
                    <a:pt x="7422" y="684"/>
                  </a:cubicBezTo>
                  <a:lnTo>
                    <a:pt x="7422" y="850"/>
                  </a:lnTo>
                  <a:cubicBezTo>
                    <a:pt x="7422" y="1202"/>
                    <a:pt x="7173" y="1472"/>
                    <a:pt x="6821" y="1472"/>
                  </a:cubicBezTo>
                  <a:cubicBezTo>
                    <a:pt x="6468" y="1472"/>
                    <a:pt x="6137" y="1202"/>
                    <a:pt x="6137" y="850"/>
                  </a:cubicBezTo>
                  <a:cubicBezTo>
                    <a:pt x="6137" y="767"/>
                    <a:pt x="6137" y="684"/>
                    <a:pt x="6220" y="601"/>
                  </a:cubicBezTo>
                  <a:close/>
                  <a:moveTo>
                    <a:pt x="7940" y="850"/>
                  </a:moveTo>
                  <a:cubicBezTo>
                    <a:pt x="8376" y="954"/>
                    <a:pt x="8728" y="1120"/>
                    <a:pt x="9163" y="1285"/>
                  </a:cubicBezTo>
                  <a:cubicBezTo>
                    <a:pt x="8977" y="1368"/>
                    <a:pt x="8811" y="1472"/>
                    <a:pt x="8645" y="1472"/>
                  </a:cubicBezTo>
                  <a:cubicBezTo>
                    <a:pt x="8293" y="1472"/>
                    <a:pt x="7940" y="1202"/>
                    <a:pt x="7940" y="850"/>
                  </a:cubicBezTo>
                  <a:close/>
                  <a:moveTo>
                    <a:pt x="5619" y="684"/>
                  </a:moveTo>
                  <a:cubicBezTo>
                    <a:pt x="5619" y="767"/>
                    <a:pt x="5701" y="850"/>
                    <a:pt x="5701" y="1037"/>
                  </a:cubicBezTo>
                  <a:cubicBezTo>
                    <a:pt x="5701" y="1368"/>
                    <a:pt x="5349" y="1638"/>
                    <a:pt x="5017" y="1638"/>
                  </a:cubicBezTo>
                  <a:cubicBezTo>
                    <a:pt x="4665" y="1638"/>
                    <a:pt x="4313" y="1368"/>
                    <a:pt x="4313" y="1037"/>
                  </a:cubicBezTo>
                  <a:cubicBezTo>
                    <a:pt x="4748" y="850"/>
                    <a:pt x="5183" y="767"/>
                    <a:pt x="5619" y="684"/>
                  </a:cubicBezTo>
                  <a:close/>
                  <a:moveTo>
                    <a:pt x="3877" y="1202"/>
                  </a:moveTo>
                  <a:cubicBezTo>
                    <a:pt x="4064" y="1285"/>
                    <a:pt x="4147" y="1472"/>
                    <a:pt x="4147" y="1638"/>
                  </a:cubicBezTo>
                  <a:cubicBezTo>
                    <a:pt x="4147" y="2073"/>
                    <a:pt x="3794" y="2322"/>
                    <a:pt x="3463" y="2322"/>
                  </a:cubicBezTo>
                  <a:cubicBezTo>
                    <a:pt x="3193" y="2322"/>
                    <a:pt x="2945" y="2156"/>
                    <a:pt x="2841" y="1887"/>
                  </a:cubicBezTo>
                  <a:cubicBezTo>
                    <a:pt x="3193" y="1638"/>
                    <a:pt x="3546" y="1368"/>
                    <a:pt x="3877" y="1202"/>
                  </a:cubicBezTo>
                  <a:close/>
                  <a:moveTo>
                    <a:pt x="2509" y="2156"/>
                  </a:moveTo>
                  <a:lnTo>
                    <a:pt x="2509" y="2322"/>
                  </a:lnTo>
                  <a:cubicBezTo>
                    <a:pt x="2509" y="2674"/>
                    <a:pt x="2240" y="2923"/>
                    <a:pt x="1908" y="2923"/>
                  </a:cubicBezTo>
                  <a:lnTo>
                    <a:pt x="1804" y="2923"/>
                  </a:lnTo>
                  <a:cubicBezTo>
                    <a:pt x="1991" y="2674"/>
                    <a:pt x="2240" y="2405"/>
                    <a:pt x="2509" y="2156"/>
                  </a:cubicBezTo>
                  <a:close/>
                  <a:moveTo>
                    <a:pt x="9764" y="1638"/>
                  </a:moveTo>
                  <a:cubicBezTo>
                    <a:pt x="9930" y="1721"/>
                    <a:pt x="10096" y="1887"/>
                    <a:pt x="10283" y="2073"/>
                  </a:cubicBezTo>
                  <a:lnTo>
                    <a:pt x="10283" y="2322"/>
                  </a:lnTo>
                  <a:cubicBezTo>
                    <a:pt x="10283" y="2674"/>
                    <a:pt x="10013" y="2923"/>
                    <a:pt x="9681" y="2923"/>
                  </a:cubicBezTo>
                  <a:cubicBezTo>
                    <a:pt x="9329" y="2923"/>
                    <a:pt x="8977" y="2674"/>
                    <a:pt x="8977" y="2322"/>
                  </a:cubicBezTo>
                  <a:cubicBezTo>
                    <a:pt x="8977" y="1887"/>
                    <a:pt x="9329" y="1638"/>
                    <a:pt x="9681" y="1638"/>
                  </a:cubicBezTo>
                  <a:close/>
                  <a:moveTo>
                    <a:pt x="6054" y="1638"/>
                  </a:moveTo>
                  <a:cubicBezTo>
                    <a:pt x="6468" y="1638"/>
                    <a:pt x="6821" y="1990"/>
                    <a:pt x="6821" y="2405"/>
                  </a:cubicBezTo>
                  <a:cubicBezTo>
                    <a:pt x="6821" y="2840"/>
                    <a:pt x="6468" y="3192"/>
                    <a:pt x="6054" y="3192"/>
                  </a:cubicBezTo>
                  <a:cubicBezTo>
                    <a:pt x="5619" y="3192"/>
                    <a:pt x="5266" y="2840"/>
                    <a:pt x="5266" y="2405"/>
                  </a:cubicBezTo>
                  <a:cubicBezTo>
                    <a:pt x="5266" y="1990"/>
                    <a:pt x="5619" y="1638"/>
                    <a:pt x="6054" y="1638"/>
                  </a:cubicBezTo>
                  <a:close/>
                  <a:moveTo>
                    <a:pt x="7940" y="1638"/>
                  </a:moveTo>
                  <a:cubicBezTo>
                    <a:pt x="8376" y="1638"/>
                    <a:pt x="8728" y="1990"/>
                    <a:pt x="8728" y="2405"/>
                  </a:cubicBezTo>
                  <a:cubicBezTo>
                    <a:pt x="8728" y="2840"/>
                    <a:pt x="8376" y="3192"/>
                    <a:pt x="7940" y="3192"/>
                  </a:cubicBezTo>
                  <a:cubicBezTo>
                    <a:pt x="7609" y="3192"/>
                    <a:pt x="7256" y="2840"/>
                    <a:pt x="7256" y="2405"/>
                  </a:cubicBezTo>
                  <a:cubicBezTo>
                    <a:pt x="7256" y="1990"/>
                    <a:pt x="7609" y="1638"/>
                    <a:pt x="7940" y="1638"/>
                  </a:cubicBezTo>
                  <a:close/>
                  <a:moveTo>
                    <a:pt x="10614" y="2405"/>
                  </a:moveTo>
                  <a:cubicBezTo>
                    <a:pt x="10967" y="2674"/>
                    <a:pt x="11236" y="3027"/>
                    <a:pt x="11402" y="3358"/>
                  </a:cubicBezTo>
                  <a:cubicBezTo>
                    <a:pt x="11319" y="3441"/>
                    <a:pt x="11236" y="3441"/>
                    <a:pt x="11132" y="3441"/>
                  </a:cubicBezTo>
                  <a:cubicBezTo>
                    <a:pt x="10801" y="3441"/>
                    <a:pt x="10531" y="3192"/>
                    <a:pt x="10531" y="2757"/>
                  </a:cubicBezTo>
                  <a:cubicBezTo>
                    <a:pt x="10531" y="2674"/>
                    <a:pt x="10531" y="2508"/>
                    <a:pt x="10614" y="2405"/>
                  </a:cubicBezTo>
                  <a:close/>
                  <a:moveTo>
                    <a:pt x="4499" y="2322"/>
                  </a:moveTo>
                  <a:cubicBezTo>
                    <a:pt x="4831" y="2322"/>
                    <a:pt x="5183" y="2674"/>
                    <a:pt x="5183" y="3110"/>
                  </a:cubicBezTo>
                  <a:cubicBezTo>
                    <a:pt x="5183" y="3545"/>
                    <a:pt x="4831" y="3794"/>
                    <a:pt x="4499" y="3794"/>
                  </a:cubicBezTo>
                  <a:cubicBezTo>
                    <a:pt x="4064" y="3794"/>
                    <a:pt x="3711" y="3545"/>
                    <a:pt x="3711" y="3110"/>
                  </a:cubicBezTo>
                  <a:cubicBezTo>
                    <a:pt x="3711" y="2674"/>
                    <a:pt x="4064" y="2322"/>
                    <a:pt x="4499" y="2322"/>
                  </a:cubicBezTo>
                  <a:close/>
                  <a:moveTo>
                    <a:pt x="1390" y="3545"/>
                  </a:moveTo>
                  <a:cubicBezTo>
                    <a:pt x="1473" y="3545"/>
                    <a:pt x="1473" y="3628"/>
                    <a:pt x="1473" y="3711"/>
                  </a:cubicBezTo>
                  <a:cubicBezTo>
                    <a:pt x="1473" y="4063"/>
                    <a:pt x="1286" y="4312"/>
                    <a:pt x="1037" y="4395"/>
                  </a:cubicBezTo>
                  <a:cubicBezTo>
                    <a:pt x="1120" y="4063"/>
                    <a:pt x="1286" y="3794"/>
                    <a:pt x="1390" y="3545"/>
                  </a:cubicBezTo>
                  <a:close/>
                  <a:moveTo>
                    <a:pt x="2509" y="3110"/>
                  </a:moveTo>
                  <a:cubicBezTo>
                    <a:pt x="2945" y="3110"/>
                    <a:pt x="3193" y="3358"/>
                    <a:pt x="3193" y="3711"/>
                  </a:cubicBezTo>
                  <a:cubicBezTo>
                    <a:pt x="3193" y="4063"/>
                    <a:pt x="2945" y="4395"/>
                    <a:pt x="2509" y="4395"/>
                  </a:cubicBezTo>
                  <a:cubicBezTo>
                    <a:pt x="2157" y="4395"/>
                    <a:pt x="1908" y="4063"/>
                    <a:pt x="1908" y="3711"/>
                  </a:cubicBezTo>
                  <a:cubicBezTo>
                    <a:pt x="1908" y="3358"/>
                    <a:pt x="2157" y="3110"/>
                    <a:pt x="2509" y="3110"/>
                  </a:cubicBezTo>
                  <a:close/>
                  <a:moveTo>
                    <a:pt x="10013" y="3192"/>
                  </a:moveTo>
                  <a:cubicBezTo>
                    <a:pt x="10448" y="3192"/>
                    <a:pt x="10801" y="3545"/>
                    <a:pt x="10801" y="3959"/>
                  </a:cubicBezTo>
                  <a:cubicBezTo>
                    <a:pt x="10801" y="4395"/>
                    <a:pt x="10448" y="4747"/>
                    <a:pt x="10013" y="4747"/>
                  </a:cubicBezTo>
                  <a:cubicBezTo>
                    <a:pt x="9578" y="4747"/>
                    <a:pt x="9329" y="4395"/>
                    <a:pt x="9329" y="3959"/>
                  </a:cubicBezTo>
                  <a:cubicBezTo>
                    <a:pt x="9329" y="3545"/>
                    <a:pt x="9578" y="3192"/>
                    <a:pt x="10013" y="3192"/>
                  </a:cubicBezTo>
                  <a:close/>
                  <a:moveTo>
                    <a:pt x="6220" y="3441"/>
                  </a:moveTo>
                  <a:cubicBezTo>
                    <a:pt x="6655" y="3441"/>
                    <a:pt x="6987" y="3794"/>
                    <a:pt x="6987" y="4229"/>
                  </a:cubicBezTo>
                  <a:cubicBezTo>
                    <a:pt x="6987" y="4664"/>
                    <a:pt x="6655" y="4913"/>
                    <a:pt x="6220" y="4913"/>
                  </a:cubicBezTo>
                  <a:cubicBezTo>
                    <a:pt x="5784" y="4913"/>
                    <a:pt x="5432" y="4664"/>
                    <a:pt x="5432" y="4229"/>
                  </a:cubicBezTo>
                  <a:cubicBezTo>
                    <a:pt x="5432" y="3794"/>
                    <a:pt x="5784" y="3441"/>
                    <a:pt x="6220" y="3441"/>
                  </a:cubicBezTo>
                  <a:close/>
                  <a:moveTo>
                    <a:pt x="11568" y="3711"/>
                  </a:moveTo>
                  <a:cubicBezTo>
                    <a:pt x="11837" y="4063"/>
                    <a:pt x="12003" y="4478"/>
                    <a:pt x="12086" y="4913"/>
                  </a:cubicBezTo>
                  <a:lnTo>
                    <a:pt x="11837" y="4913"/>
                  </a:lnTo>
                  <a:cubicBezTo>
                    <a:pt x="11485" y="4913"/>
                    <a:pt x="11132" y="4664"/>
                    <a:pt x="11132" y="4312"/>
                  </a:cubicBezTo>
                  <a:cubicBezTo>
                    <a:pt x="11132" y="4063"/>
                    <a:pt x="11319" y="3794"/>
                    <a:pt x="11568" y="3711"/>
                  </a:cubicBezTo>
                  <a:close/>
                  <a:moveTo>
                    <a:pt x="8210" y="3358"/>
                  </a:moveTo>
                  <a:cubicBezTo>
                    <a:pt x="8645" y="3358"/>
                    <a:pt x="8977" y="3711"/>
                    <a:pt x="8977" y="4229"/>
                  </a:cubicBezTo>
                  <a:cubicBezTo>
                    <a:pt x="8977" y="4664"/>
                    <a:pt x="8645" y="4996"/>
                    <a:pt x="8210" y="4996"/>
                  </a:cubicBezTo>
                  <a:cubicBezTo>
                    <a:pt x="7691" y="4996"/>
                    <a:pt x="7339" y="4664"/>
                    <a:pt x="7339" y="4229"/>
                  </a:cubicBezTo>
                  <a:cubicBezTo>
                    <a:pt x="7339" y="3711"/>
                    <a:pt x="7691" y="3358"/>
                    <a:pt x="8210" y="3358"/>
                  </a:cubicBezTo>
                  <a:close/>
                  <a:moveTo>
                    <a:pt x="4064" y="3959"/>
                  </a:moveTo>
                  <a:cubicBezTo>
                    <a:pt x="4396" y="3959"/>
                    <a:pt x="4748" y="4312"/>
                    <a:pt x="4748" y="4747"/>
                  </a:cubicBezTo>
                  <a:cubicBezTo>
                    <a:pt x="4748" y="5182"/>
                    <a:pt x="4396" y="5514"/>
                    <a:pt x="4064" y="5514"/>
                  </a:cubicBezTo>
                  <a:cubicBezTo>
                    <a:pt x="3629" y="5514"/>
                    <a:pt x="3276" y="5182"/>
                    <a:pt x="3276" y="4747"/>
                  </a:cubicBezTo>
                  <a:cubicBezTo>
                    <a:pt x="3276" y="4312"/>
                    <a:pt x="3629" y="3959"/>
                    <a:pt x="4064" y="3959"/>
                  </a:cubicBezTo>
                  <a:close/>
                  <a:moveTo>
                    <a:pt x="1908" y="4664"/>
                  </a:moveTo>
                  <a:cubicBezTo>
                    <a:pt x="2240" y="4664"/>
                    <a:pt x="2592" y="4996"/>
                    <a:pt x="2592" y="5348"/>
                  </a:cubicBezTo>
                  <a:cubicBezTo>
                    <a:pt x="2592" y="5784"/>
                    <a:pt x="2240" y="6136"/>
                    <a:pt x="1908" y="6136"/>
                  </a:cubicBezTo>
                  <a:cubicBezTo>
                    <a:pt x="1473" y="6136"/>
                    <a:pt x="1120" y="5784"/>
                    <a:pt x="1120" y="5348"/>
                  </a:cubicBezTo>
                  <a:cubicBezTo>
                    <a:pt x="1120" y="4996"/>
                    <a:pt x="1473" y="4664"/>
                    <a:pt x="1908" y="4664"/>
                  </a:cubicBezTo>
                  <a:close/>
                  <a:moveTo>
                    <a:pt x="685" y="5348"/>
                  </a:moveTo>
                  <a:cubicBezTo>
                    <a:pt x="768" y="5431"/>
                    <a:pt x="768" y="5618"/>
                    <a:pt x="768" y="5701"/>
                  </a:cubicBezTo>
                  <a:cubicBezTo>
                    <a:pt x="768" y="5949"/>
                    <a:pt x="768" y="6136"/>
                    <a:pt x="602" y="6219"/>
                  </a:cubicBezTo>
                  <a:cubicBezTo>
                    <a:pt x="602" y="5949"/>
                    <a:pt x="685" y="5618"/>
                    <a:pt x="685" y="5348"/>
                  </a:cubicBezTo>
                  <a:close/>
                  <a:moveTo>
                    <a:pt x="9495" y="4913"/>
                  </a:moveTo>
                  <a:cubicBezTo>
                    <a:pt x="9930" y="4913"/>
                    <a:pt x="10283" y="5265"/>
                    <a:pt x="10283" y="5701"/>
                  </a:cubicBezTo>
                  <a:cubicBezTo>
                    <a:pt x="10283" y="6136"/>
                    <a:pt x="9930" y="6551"/>
                    <a:pt x="9495" y="6551"/>
                  </a:cubicBezTo>
                  <a:cubicBezTo>
                    <a:pt x="8977" y="6551"/>
                    <a:pt x="8645" y="6136"/>
                    <a:pt x="8645" y="5701"/>
                  </a:cubicBezTo>
                  <a:cubicBezTo>
                    <a:pt x="8645" y="5265"/>
                    <a:pt x="8977" y="4913"/>
                    <a:pt x="9495" y="4913"/>
                  </a:cubicBezTo>
                  <a:close/>
                  <a:moveTo>
                    <a:pt x="11402" y="5265"/>
                  </a:moveTo>
                  <a:cubicBezTo>
                    <a:pt x="11754" y="5265"/>
                    <a:pt x="12086" y="5514"/>
                    <a:pt x="12086" y="5949"/>
                  </a:cubicBezTo>
                  <a:cubicBezTo>
                    <a:pt x="12086" y="6385"/>
                    <a:pt x="11754" y="6737"/>
                    <a:pt x="11402" y="6737"/>
                  </a:cubicBezTo>
                  <a:cubicBezTo>
                    <a:pt x="10967" y="6737"/>
                    <a:pt x="10614" y="6385"/>
                    <a:pt x="10614" y="5949"/>
                  </a:cubicBezTo>
                  <a:cubicBezTo>
                    <a:pt x="10614" y="5514"/>
                    <a:pt x="10967" y="5265"/>
                    <a:pt x="11402" y="5265"/>
                  </a:cubicBezTo>
                  <a:close/>
                  <a:moveTo>
                    <a:pt x="5432" y="5182"/>
                  </a:moveTo>
                  <a:cubicBezTo>
                    <a:pt x="5867" y="5182"/>
                    <a:pt x="6220" y="5514"/>
                    <a:pt x="6220" y="5949"/>
                  </a:cubicBezTo>
                  <a:cubicBezTo>
                    <a:pt x="6220" y="6468"/>
                    <a:pt x="5867" y="6820"/>
                    <a:pt x="5432" y="6820"/>
                  </a:cubicBezTo>
                  <a:cubicBezTo>
                    <a:pt x="4914" y="6820"/>
                    <a:pt x="4582" y="6468"/>
                    <a:pt x="4582" y="5949"/>
                  </a:cubicBezTo>
                  <a:cubicBezTo>
                    <a:pt x="4582" y="5514"/>
                    <a:pt x="4914" y="5182"/>
                    <a:pt x="5432" y="5182"/>
                  </a:cubicBezTo>
                  <a:close/>
                  <a:moveTo>
                    <a:pt x="7339" y="5182"/>
                  </a:moveTo>
                  <a:cubicBezTo>
                    <a:pt x="7774" y="5182"/>
                    <a:pt x="8210" y="5514"/>
                    <a:pt x="8210" y="5949"/>
                  </a:cubicBezTo>
                  <a:cubicBezTo>
                    <a:pt x="8210" y="6468"/>
                    <a:pt x="7774" y="6820"/>
                    <a:pt x="7339" y="6820"/>
                  </a:cubicBezTo>
                  <a:cubicBezTo>
                    <a:pt x="6904" y="6820"/>
                    <a:pt x="6572" y="6468"/>
                    <a:pt x="6572" y="5949"/>
                  </a:cubicBezTo>
                  <a:cubicBezTo>
                    <a:pt x="6572" y="5514"/>
                    <a:pt x="6904" y="5182"/>
                    <a:pt x="7339" y="5182"/>
                  </a:cubicBezTo>
                  <a:close/>
                  <a:moveTo>
                    <a:pt x="3359" y="5701"/>
                  </a:moveTo>
                  <a:cubicBezTo>
                    <a:pt x="3794" y="5701"/>
                    <a:pt x="4230" y="6032"/>
                    <a:pt x="4230" y="6551"/>
                  </a:cubicBezTo>
                  <a:cubicBezTo>
                    <a:pt x="4230" y="6986"/>
                    <a:pt x="3794" y="7338"/>
                    <a:pt x="3359" y="7338"/>
                  </a:cubicBezTo>
                  <a:cubicBezTo>
                    <a:pt x="2945" y="7338"/>
                    <a:pt x="2509" y="6986"/>
                    <a:pt x="2509" y="6551"/>
                  </a:cubicBezTo>
                  <a:cubicBezTo>
                    <a:pt x="2509" y="6032"/>
                    <a:pt x="2945" y="5701"/>
                    <a:pt x="3359" y="5701"/>
                  </a:cubicBezTo>
                  <a:close/>
                  <a:moveTo>
                    <a:pt x="1286" y="6468"/>
                  </a:moveTo>
                  <a:cubicBezTo>
                    <a:pt x="1722" y="6468"/>
                    <a:pt x="2074" y="6820"/>
                    <a:pt x="2074" y="7255"/>
                  </a:cubicBezTo>
                  <a:cubicBezTo>
                    <a:pt x="2074" y="7587"/>
                    <a:pt x="1722" y="7939"/>
                    <a:pt x="1286" y="7939"/>
                  </a:cubicBezTo>
                  <a:cubicBezTo>
                    <a:pt x="1037" y="7939"/>
                    <a:pt x="872" y="7857"/>
                    <a:pt x="768" y="7691"/>
                  </a:cubicBezTo>
                  <a:cubicBezTo>
                    <a:pt x="685" y="7421"/>
                    <a:pt x="602" y="7172"/>
                    <a:pt x="602" y="6903"/>
                  </a:cubicBezTo>
                  <a:cubicBezTo>
                    <a:pt x="768" y="6654"/>
                    <a:pt x="1037" y="6468"/>
                    <a:pt x="1286" y="6468"/>
                  </a:cubicBezTo>
                  <a:close/>
                  <a:moveTo>
                    <a:pt x="10448" y="6737"/>
                  </a:moveTo>
                  <a:cubicBezTo>
                    <a:pt x="10801" y="6737"/>
                    <a:pt x="11132" y="7069"/>
                    <a:pt x="11132" y="7504"/>
                  </a:cubicBezTo>
                  <a:cubicBezTo>
                    <a:pt x="11132" y="7939"/>
                    <a:pt x="10801" y="8209"/>
                    <a:pt x="10448" y="8209"/>
                  </a:cubicBezTo>
                  <a:cubicBezTo>
                    <a:pt x="10013" y="8209"/>
                    <a:pt x="9681" y="7939"/>
                    <a:pt x="9681" y="7504"/>
                  </a:cubicBezTo>
                  <a:cubicBezTo>
                    <a:pt x="9681" y="7069"/>
                    <a:pt x="10013" y="6737"/>
                    <a:pt x="10448" y="6737"/>
                  </a:cubicBezTo>
                  <a:close/>
                  <a:moveTo>
                    <a:pt x="12273" y="6903"/>
                  </a:moveTo>
                  <a:cubicBezTo>
                    <a:pt x="12273" y="7338"/>
                    <a:pt x="12169" y="7774"/>
                    <a:pt x="12086" y="8209"/>
                  </a:cubicBezTo>
                  <a:cubicBezTo>
                    <a:pt x="11837" y="8022"/>
                    <a:pt x="11651" y="7857"/>
                    <a:pt x="11651" y="7587"/>
                  </a:cubicBezTo>
                  <a:cubicBezTo>
                    <a:pt x="11651" y="7172"/>
                    <a:pt x="11920" y="6903"/>
                    <a:pt x="12273" y="6903"/>
                  </a:cubicBezTo>
                  <a:close/>
                  <a:moveTo>
                    <a:pt x="8376" y="6737"/>
                  </a:moveTo>
                  <a:cubicBezTo>
                    <a:pt x="8894" y="6737"/>
                    <a:pt x="9246" y="7069"/>
                    <a:pt x="9246" y="7587"/>
                  </a:cubicBezTo>
                  <a:cubicBezTo>
                    <a:pt x="9246" y="8022"/>
                    <a:pt x="8894" y="8375"/>
                    <a:pt x="8376" y="8375"/>
                  </a:cubicBezTo>
                  <a:cubicBezTo>
                    <a:pt x="7940" y="8375"/>
                    <a:pt x="7609" y="8022"/>
                    <a:pt x="7609" y="7587"/>
                  </a:cubicBezTo>
                  <a:cubicBezTo>
                    <a:pt x="7609" y="7069"/>
                    <a:pt x="7940" y="6737"/>
                    <a:pt x="8376" y="6737"/>
                  </a:cubicBezTo>
                  <a:close/>
                  <a:moveTo>
                    <a:pt x="6386" y="6986"/>
                  </a:moveTo>
                  <a:cubicBezTo>
                    <a:pt x="6821" y="6986"/>
                    <a:pt x="7173" y="7338"/>
                    <a:pt x="7173" y="7774"/>
                  </a:cubicBezTo>
                  <a:cubicBezTo>
                    <a:pt x="7173" y="8292"/>
                    <a:pt x="6821" y="8623"/>
                    <a:pt x="6386" y="8623"/>
                  </a:cubicBezTo>
                  <a:cubicBezTo>
                    <a:pt x="5867" y="8623"/>
                    <a:pt x="5536" y="8292"/>
                    <a:pt x="5536" y="7774"/>
                  </a:cubicBezTo>
                  <a:cubicBezTo>
                    <a:pt x="5536" y="7338"/>
                    <a:pt x="5867" y="6986"/>
                    <a:pt x="6386" y="6986"/>
                  </a:cubicBezTo>
                  <a:close/>
                  <a:moveTo>
                    <a:pt x="4582" y="7255"/>
                  </a:moveTo>
                  <a:cubicBezTo>
                    <a:pt x="4914" y="7255"/>
                    <a:pt x="5266" y="7587"/>
                    <a:pt x="5266" y="7939"/>
                  </a:cubicBezTo>
                  <a:cubicBezTo>
                    <a:pt x="5266" y="8375"/>
                    <a:pt x="4914" y="8727"/>
                    <a:pt x="4582" y="8727"/>
                  </a:cubicBezTo>
                  <a:cubicBezTo>
                    <a:pt x="4147" y="8727"/>
                    <a:pt x="3794" y="8375"/>
                    <a:pt x="3794" y="7939"/>
                  </a:cubicBezTo>
                  <a:cubicBezTo>
                    <a:pt x="3794" y="7587"/>
                    <a:pt x="4147" y="7255"/>
                    <a:pt x="4582" y="7255"/>
                  </a:cubicBezTo>
                  <a:close/>
                  <a:moveTo>
                    <a:pt x="2592" y="7587"/>
                  </a:moveTo>
                  <a:cubicBezTo>
                    <a:pt x="3027" y="7587"/>
                    <a:pt x="3359" y="7939"/>
                    <a:pt x="3359" y="8375"/>
                  </a:cubicBezTo>
                  <a:cubicBezTo>
                    <a:pt x="3359" y="8810"/>
                    <a:pt x="3027" y="9142"/>
                    <a:pt x="2592" y="9142"/>
                  </a:cubicBezTo>
                  <a:cubicBezTo>
                    <a:pt x="2240" y="9142"/>
                    <a:pt x="1908" y="8810"/>
                    <a:pt x="1908" y="8375"/>
                  </a:cubicBezTo>
                  <a:cubicBezTo>
                    <a:pt x="1908" y="7939"/>
                    <a:pt x="2240" y="7587"/>
                    <a:pt x="2592" y="7587"/>
                  </a:cubicBezTo>
                  <a:close/>
                  <a:moveTo>
                    <a:pt x="872" y="8209"/>
                  </a:moveTo>
                  <a:lnTo>
                    <a:pt x="872" y="8209"/>
                  </a:lnTo>
                  <a:cubicBezTo>
                    <a:pt x="1286" y="8292"/>
                    <a:pt x="1556" y="8623"/>
                    <a:pt x="1556" y="8976"/>
                  </a:cubicBezTo>
                  <a:cubicBezTo>
                    <a:pt x="1556" y="9142"/>
                    <a:pt x="1473" y="9328"/>
                    <a:pt x="1390" y="9411"/>
                  </a:cubicBezTo>
                  <a:cubicBezTo>
                    <a:pt x="1203" y="9059"/>
                    <a:pt x="1037" y="8623"/>
                    <a:pt x="872" y="8209"/>
                  </a:cubicBezTo>
                  <a:close/>
                  <a:moveTo>
                    <a:pt x="11132" y="8375"/>
                  </a:moveTo>
                  <a:cubicBezTo>
                    <a:pt x="11485" y="8375"/>
                    <a:pt x="11754" y="8541"/>
                    <a:pt x="11837" y="8810"/>
                  </a:cubicBezTo>
                  <a:cubicBezTo>
                    <a:pt x="11651" y="9059"/>
                    <a:pt x="11568" y="9328"/>
                    <a:pt x="11402" y="9577"/>
                  </a:cubicBezTo>
                  <a:cubicBezTo>
                    <a:pt x="11319" y="9577"/>
                    <a:pt x="11236" y="9660"/>
                    <a:pt x="11132" y="9660"/>
                  </a:cubicBezTo>
                  <a:cubicBezTo>
                    <a:pt x="10801" y="9660"/>
                    <a:pt x="10531" y="9328"/>
                    <a:pt x="10531" y="8976"/>
                  </a:cubicBezTo>
                  <a:cubicBezTo>
                    <a:pt x="10531" y="8623"/>
                    <a:pt x="10801" y="8375"/>
                    <a:pt x="11132" y="8375"/>
                  </a:cubicBezTo>
                  <a:close/>
                  <a:moveTo>
                    <a:pt x="9495" y="8375"/>
                  </a:moveTo>
                  <a:cubicBezTo>
                    <a:pt x="9847" y="8375"/>
                    <a:pt x="10200" y="8727"/>
                    <a:pt x="10200" y="9142"/>
                  </a:cubicBezTo>
                  <a:cubicBezTo>
                    <a:pt x="10200" y="9577"/>
                    <a:pt x="9847" y="9929"/>
                    <a:pt x="9495" y="9929"/>
                  </a:cubicBezTo>
                  <a:cubicBezTo>
                    <a:pt x="9060" y="9929"/>
                    <a:pt x="8728" y="9577"/>
                    <a:pt x="8728" y="9142"/>
                  </a:cubicBezTo>
                  <a:cubicBezTo>
                    <a:pt x="8728" y="8727"/>
                    <a:pt x="9060" y="8375"/>
                    <a:pt x="9495" y="8375"/>
                  </a:cubicBezTo>
                  <a:close/>
                  <a:moveTo>
                    <a:pt x="7609" y="8623"/>
                  </a:moveTo>
                  <a:cubicBezTo>
                    <a:pt x="8023" y="8623"/>
                    <a:pt x="8293" y="8976"/>
                    <a:pt x="8293" y="9411"/>
                  </a:cubicBezTo>
                  <a:cubicBezTo>
                    <a:pt x="8293" y="9764"/>
                    <a:pt x="8023" y="10095"/>
                    <a:pt x="7609" y="10095"/>
                  </a:cubicBezTo>
                  <a:cubicBezTo>
                    <a:pt x="7173" y="10095"/>
                    <a:pt x="6821" y="9764"/>
                    <a:pt x="6821" y="9411"/>
                  </a:cubicBezTo>
                  <a:cubicBezTo>
                    <a:pt x="6821" y="8976"/>
                    <a:pt x="7173" y="8623"/>
                    <a:pt x="7609" y="8623"/>
                  </a:cubicBezTo>
                  <a:close/>
                  <a:moveTo>
                    <a:pt x="5701" y="8893"/>
                  </a:moveTo>
                  <a:cubicBezTo>
                    <a:pt x="6137" y="8893"/>
                    <a:pt x="6468" y="9245"/>
                    <a:pt x="6468" y="9660"/>
                  </a:cubicBezTo>
                  <a:cubicBezTo>
                    <a:pt x="6468" y="10095"/>
                    <a:pt x="6137" y="10448"/>
                    <a:pt x="5701" y="10448"/>
                  </a:cubicBezTo>
                  <a:cubicBezTo>
                    <a:pt x="5266" y="10448"/>
                    <a:pt x="4914" y="10095"/>
                    <a:pt x="4914" y="9660"/>
                  </a:cubicBezTo>
                  <a:cubicBezTo>
                    <a:pt x="4914" y="9245"/>
                    <a:pt x="5266" y="8893"/>
                    <a:pt x="5701" y="8893"/>
                  </a:cubicBezTo>
                  <a:close/>
                  <a:moveTo>
                    <a:pt x="3794" y="9142"/>
                  </a:moveTo>
                  <a:cubicBezTo>
                    <a:pt x="4230" y="9142"/>
                    <a:pt x="4582" y="9494"/>
                    <a:pt x="4582" y="9929"/>
                  </a:cubicBezTo>
                  <a:cubicBezTo>
                    <a:pt x="4582" y="10282"/>
                    <a:pt x="4230" y="10613"/>
                    <a:pt x="3794" y="10613"/>
                  </a:cubicBezTo>
                  <a:cubicBezTo>
                    <a:pt x="3359" y="10613"/>
                    <a:pt x="3110" y="10282"/>
                    <a:pt x="3110" y="9929"/>
                  </a:cubicBezTo>
                  <a:cubicBezTo>
                    <a:pt x="3110" y="9494"/>
                    <a:pt x="3359" y="9142"/>
                    <a:pt x="3794" y="9142"/>
                  </a:cubicBezTo>
                  <a:close/>
                  <a:moveTo>
                    <a:pt x="2074" y="9577"/>
                  </a:moveTo>
                  <a:cubicBezTo>
                    <a:pt x="2426" y="9577"/>
                    <a:pt x="2758" y="9929"/>
                    <a:pt x="2758" y="10365"/>
                  </a:cubicBezTo>
                  <a:cubicBezTo>
                    <a:pt x="2758" y="10531"/>
                    <a:pt x="2675" y="10696"/>
                    <a:pt x="2592" y="10883"/>
                  </a:cubicBezTo>
                  <a:cubicBezTo>
                    <a:pt x="2240" y="10531"/>
                    <a:pt x="1908" y="10178"/>
                    <a:pt x="1556" y="9764"/>
                  </a:cubicBezTo>
                  <a:cubicBezTo>
                    <a:pt x="1722" y="9660"/>
                    <a:pt x="1908" y="9577"/>
                    <a:pt x="2074" y="9577"/>
                  </a:cubicBezTo>
                  <a:close/>
                  <a:moveTo>
                    <a:pt x="10531" y="9929"/>
                  </a:moveTo>
                  <a:cubicBezTo>
                    <a:pt x="10718" y="9929"/>
                    <a:pt x="10884" y="10012"/>
                    <a:pt x="11050" y="10095"/>
                  </a:cubicBezTo>
                  <a:cubicBezTo>
                    <a:pt x="10718" y="10448"/>
                    <a:pt x="10448" y="10800"/>
                    <a:pt x="10096" y="11049"/>
                  </a:cubicBezTo>
                  <a:cubicBezTo>
                    <a:pt x="9930" y="10966"/>
                    <a:pt x="9847" y="10800"/>
                    <a:pt x="9847" y="10531"/>
                  </a:cubicBezTo>
                  <a:cubicBezTo>
                    <a:pt x="9847" y="10178"/>
                    <a:pt x="10096" y="9929"/>
                    <a:pt x="10531" y="9929"/>
                  </a:cubicBezTo>
                  <a:close/>
                  <a:moveTo>
                    <a:pt x="8645" y="10095"/>
                  </a:moveTo>
                  <a:cubicBezTo>
                    <a:pt x="8977" y="10095"/>
                    <a:pt x="9329" y="10448"/>
                    <a:pt x="9329" y="10800"/>
                  </a:cubicBezTo>
                  <a:cubicBezTo>
                    <a:pt x="9329" y="11132"/>
                    <a:pt x="8977" y="11401"/>
                    <a:pt x="8645" y="11401"/>
                  </a:cubicBezTo>
                  <a:cubicBezTo>
                    <a:pt x="8293" y="11401"/>
                    <a:pt x="7940" y="11132"/>
                    <a:pt x="7940" y="10800"/>
                  </a:cubicBezTo>
                  <a:cubicBezTo>
                    <a:pt x="7940" y="10448"/>
                    <a:pt x="8293" y="10095"/>
                    <a:pt x="8645" y="10095"/>
                  </a:cubicBezTo>
                  <a:close/>
                  <a:moveTo>
                    <a:pt x="6987" y="10448"/>
                  </a:moveTo>
                  <a:cubicBezTo>
                    <a:pt x="7339" y="10448"/>
                    <a:pt x="7691" y="10696"/>
                    <a:pt x="7691" y="11049"/>
                  </a:cubicBezTo>
                  <a:cubicBezTo>
                    <a:pt x="7691" y="11484"/>
                    <a:pt x="7339" y="11733"/>
                    <a:pt x="6987" y="11733"/>
                  </a:cubicBezTo>
                  <a:cubicBezTo>
                    <a:pt x="6655" y="11733"/>
                    <a:pt x="6386" y="11484"/>
                    <a:pt x="6386" y="11049"/>
                  </a:cubicBezTo>
                  <a:cubicBezTo>
                    <a:pt x="6386" y="10696"/>
                    <a:pt x="6655" y="10448"/>
                    <a:pt x="6987" y="10448"/>
                  </a:cubicBezTo>
                  <a:close/>
                  <a:moveTo>
                    <a:pt x="9764" y="11318"/>
                  </a:moveTo>
                  <a:cubicBezTo>
                    <a:pt x="9495" y="11484"/>
                    <a:pt x="9329" y="11567"/>
                    <a:pt x="9060" y="11733"/>
                  </a:cubicBezTo>
                  <a:cubicBezTo>
                    <a:pt x="9163" y="11484"/>
                    <a:pt x="9412" y="11318"/>
                    <a:pt x="9681" y="11318"/>
                  </a:cubicBezTo>
                  <a:close/>
                  <a:moveTo>
                    <a:pt x="3463" y="10966"/>
                  </a:moveTo>
                  <a:cubicBezTo>
                    <a:pt x="3794" y="10966"/>
                    <a:pt x="4147" y="11215"/>
                    <a:pt x="4147" y="11567"/>
                  </a:cubicBezTo>
                  <a:cubicBezTo>
                    <a:pt x="4147" y="11650"/>
                    <a:pt x="4064" y="11733"/>
                    <a:pt x="4064" y="11836"/>
                  </a:cubicBezTo>
                  <a:cubicBezTo>
                    <a:pt x="3711" y="11650"/>
                    <a:pt x="3276" y="11401"/>
                    <a:pt x="2945" y="11132"/>
                  </a:cubicBezTo>
                  <a:cubicBezTo>
                    <a:pt x="3110" y="11049"/>
                    <a:pt x="3276" y="10966"/>
                    <a:pt x="3463" y="10966"/>
                  </a:cubicBezTo>
                  <a:close/>
                  <a:moveTo>
                    <a:pt x="5183" y="10531"/>
                  </a:moveTo>
                  <a:cubicBezTo>
                    <a:pt x="5536" y="10531"/>
                    <a:pt x="5867" y="10883"/>
                    <a:pt x="5867" y="11215"/>
                  </a:cubicBezTo>
                  <a:cubicBezTo>
                    <a:pt x="5867" y="11567"/>
                    <a:pt x="5536" y="11836"/>
                    <a:pt x="5183" y="11836"/>
                  </a:cubicBezTo>
                  <a:cubicBezTo>
                    <a:pt x="4831" y="11836"/>
                    <a:pt x="4582" y="11567"/>
                    <a:pt x="4582" y="11215"/>
                  </a:cubicBezTo>
                  <a:cubicBezTo>
                    <a:pt x="4582" y="10883"/>
                    <a:pt x="4831" y="10531"/>
                    <a:pt x="5183" y="10531"/>
                  </a:cubicBezTo>
                  <a:close/>
                  <a:moveTo>
                    <a:pt x="4748" y="12002"/>
                  </a:moveTo>
                  <a:cubicBezTo>
                    <a:pt x="4914" y="12002"/>
                    <a:pt x="5100" y="12085"/>
                    <a:pt x="5183" y="12168"/>
                  </a:cubicBezTo>
                  <a:cubicBezTo>
                    <a:pt x="5017" y="12168"/>
                    <a:pt x="4831" y="12085"/>
                    <a:pt x="4582" y="12002"/>
                  </a:cubicBezTo>
                  <a:close/>
                  <a:moveTo>
                    <a:pt x="8023" y="11836"/>
                  </a:moveTo>
                  <a:cubicBezTo>
                    <a:pt x="8210" y="11836"/>
                    <a:pt x="8293" y="11919"/>
                    <a:pt x="8458" y="12002"/>
                  </a:cubicBezTo>
                  <a:cubicBezTo>
                    <a:pt x="8127" y="12085"/>
                    <a:pt x="7774" y="12168"/>
                    <a:pt x="7422" y="12251"/>
                  </a:cubicBezTo>
                  <a:cubicBezTo>
                    <a:pt x="7505" y="12002"/>
                    <a:pt x="7691" y="11836"/>
                    <a:pt x="8023" y="11836"/>
                  </a:cubicBezTo>
                  <a:close/>
                  <a:moveTo>
                    <a:pt x="6386" y="11836"/>
                  </a:moveTo>
                  <a:cubicBezTo>
                    <a:pt x="6655" y="11836"/>
                    <a:pt x="6904" y="12002"/>
                    <a:pt x="6987" y="12355"/>
                  </a:cubicBezTo>
                  <a:lnTo>
                    <a:pt x="6468" y="12355"/>
                  </a:lnTo>
                  <a:cubicBezTo>
                    <a:pt x="6220" y="12355"/>
                    <a:pt x="5950" y="12355"/>
                    <a:pt x="5701" y="12251"/>
                  </a:cubicBezTo>
                  <a:cubicBezTo>
                    <a:pt x="5784" y="12002"/>
                    <a:pt x="6054" y="11836"/>
                    <a:pt x="6386" y="11836"/>
                  </a:cubicBezTo>
                  <a:close/>
                  <a:moveTo>
                    <a:pt x="6468" y="0"/>
                  </a:moveTo>
                  <a:cubicBezTo>
                    <a:pt x="2841" y="0"/>
                    <a:pt x="1" y="2923"/>
                    <a:pt x="1" y="6468"/>
                  </a:cubicBezTo>
                  <a:cubicBezTo>
                    <a:pt x="1" y="10012"/>
                    <a:pt x="2841" y="12956"/>
                    <a:pt x="6468" y="12956"/>
                  </a:cubicBezTo>
                  <a:cubicBezTo>
                    <a:pt x="10013" y="12956"/>
                    <a:pt x="12957" y="10012"/>
                    <a:pt x="12957" y="6468"/>
                  </a:cubicBezTo>
                  <a:cubicBezTo>
                    <a:pt x="12957" y="2923"/>
                    <a:pt x="10013" y="0"/>
                    <a:pt x="6468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141450" y="147600"/>
            <a:ext cx="8861100" cy="4848300"/>
          </a:xfrm>
          <a:prstGeom prst="roundRect">
            <a:avLst>
              <a:gd name="adj" fmla="val 495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10" y="536288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720000" y="1977925"/>
            <a:ext cx="4620600" cy="22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141450" y="147600"/>
            <a:ext cx="8861100" cy="4848300"/>
          </a:xfrm>
          <a:prstGeom prst="roundRect">
            <a:avLst>
              <a:gd name="adj" fmla="val 495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2132850" y="1307850"/>
            <a:ext cx="4878300" cy="25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/>
          <p:nvPr/>
        </p:nvSpPr>
        <p:spPr>
          <a:xfrm>
            <a:off x="141450" y="147600"/>
            <a:ext cx="8861100" cy="4848300"/>
          </a:xfrm>
          <a:prstGeom prst="roundRect">
            <a:avLst>
              <a:gd name="adj" fmla="val 495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0795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2038812" y="2354675"/>
            <a:ext cx="23763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2" hasCustomPrompt="1"/>
          </p:nvPr>
        </p:nvSpPr>
        <p:spPr>
          <a:xfrm>
            <a:off x="2767684" y="1399475"/>
            <a:ext cx="9186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3"/>
          </p:nvPr>
        </p:nvSpPr>
        <p:spPr>
          <a:xfrm>
            <a:off x="4728626" y="2354675"/>
            <a:ext cx="23763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4" hasCustomPrompt="1"/>
          </p:nvPr>
        </p:nvSpPr>
        <p:spPr>
          <a:xfrm>
            <a:off x="5457549" y="1399425"/>
            <a:ext cx="9186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2038812" y="4092177"/>
            <a:ext cx="23763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 hasCustomPrompt="1"/>
          </p:nvPr>
        </p:nvSpPr>
        <p:spPr>
          <a:xfrm>
            <a:off x="2767674" y="3136952"/>
            <a:ext cx="9186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>
            <a:off x="4728600" y="4092175"/>
            <a:ext cx="23763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8" hasCustomPrompt="1"/>
          </p:nvPr>
        </p:nvSpPr>
        <p:spPr>
          <a:xfrm>
            <a:off x="5457549" y="3136973"/>
            <a:ext cx="9186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9"/>
          </p:nvPr>
        </p:nvSpPr>
        <p:spPr>
          <a:xfrm>
            <a:off x="1995763" y="2067575"/>
            <a:ext cx="24627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3"/>
          </p:nvPr>
        </p:nvSpPr>
        <p:spPr>
          <a:xfrm>
            <a:off x="4685500" y="2067575"/>
            <a:ext cx="24627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4"/>
          </p:nvPr>
        </p:nvSpPr>
        <p:spPr>
          <a:xfrm>
            <a:off x="1995906" y="3805075"/>
            <a:ext cx="24627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5"/>
          </p:nvPr>
        </p:nvSpPr>
        <p:spPr>
          <a:xfrm>
            <a:off x="4685644" y="3805075"/>
            <a:ext cx="24627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/>
          <p:nvPr/>
        </p:nvSpPr>
        <p:spPr>
          <a:xfrm>
            <a:off x="141450" y="147600"/>
            <a:ext cx="8861100" cy="4848300"/>
          </a:xfrm>
          <a:prstGeom prst="roundRect">
            <a:avLst>
              <a:gd name="adj" fmla="val 495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872400" y="3387963"/>
            <a:ext cx="3848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720000" y="1418350"/>
            <a:ext cx="5438100" cy="19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/>
          <p:nvPr/>
        </p:nvSpPr>
        <p:spPr>
          <a:xfrm>
            <a:off x="141450" y="147600"/>
            <a:ext cx="8861100" cy="4848300"/>
          </a:xfrm>
          <a:prstGeom prst="roundRect">
            <a:avLst>
              <a:gd name="adj" fmla="val 495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/>
          <p:nvPr/>
        </p:nvSpPr>
        <p:spPr>
          <a:xfrm>
            <a:off x="141450" y="147600"/>
            <a:ext cx="8861100" cy="4848300"/>
          </a:xfrm>
          <a:prstGeom prst="roundRect">
            <a:avLst>
              <a:gd name="adj" fmla="val 495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title"/>
          </p:nvPr>
        </p:nvSpPr>
        <p:spPr>
          <a:xfrm>
            <a:off x="2555375" y="1663463"/>
            <a:ext cx="4045200" cy="12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1"/>
          </p:nvPr>
        </p:nvSpPr>
        <p:spPr>
          <a:xfrm>
            <a:off x="2555375" y="2896500"/>
            <a:ext cx="40452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1">
  <p:cSld name="CUSTOM_7_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/>
          <p:nvPr/>
        </p:nvSpPr>
        <p:spPr>
          <a:xfrm>
            <a:off x="141450" y="147600"/>
            <a:ext cx="8861100" cy="4848300"/>
          </a:xfrm>
          <a:prstGeom prst="roundRect">
            <a:avLst>
              <a:gd name="adj" fmla="val 495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ubTitle" idx="1"/>
          </p:nvPr>
        </p:nvSpPr>
        <p:spPr>
          <a:xfrm>
            <a:off x="1024776" y="2583050"/>
            <a:ext cx="1997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2"/>
          </p:nvPr>
        </p:nvSpPr>
        <p:spPr>
          <a:xfrm>
            <a:off x="6164083" y="2937050"/>
            <a:ext cx="1997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ubTitle" idx="3"/>
          </p:nvPr>
        </p:nvSpPr>
        <p:spPr>
          <a:xfrm>
            <a:off x="3573099" y="2385475"/>
            <a:ext cx="1997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subTitle" idx="4"/>
          </p:nvPr>
        </p:nvSpPr>
        <p:spPr>
          <a:xfrm>
            <a:off x="1024775" y="2260486"/>
            <a:ext cx="1997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subTitle" idx="5"/>
          </p:nvPr>
        </p:nvSpPr>
        <p:spPr>
          <a:xfrm>
            <a:off x="3573101" y="2062911"/>
            <a:ext cx="1997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subTitle" idx="6"/>
          </p:nvPr>
        </p:nvSpPr>
        <p:spPr>
          <a:xfrm>
            <a:off x="6164090" y="2614486"/>
            <a:ext cx="1997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8" r:id="rId4"/>
    <p:sldLayoutId id="2147483659" r:id="rId5"/>
    <p:sldLayoutId id="2147483660" r:id="rId6"/>
    <p:sldLayoutId id="2147483663" r:id="rId7"/>
    <p:sldLayoutId id="2147483667" r:id="rId8"/>
    <p:sldLayoutId id="2147483669" r:id="rId9"/>
    <p:sldLayoutId id="2147483672" r:id="rId10"/>
    <p:sldLayoutId id="2147483675" r:id="rId11"/>
    <p:sldLayoutId id="214748367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4"/>
          <p:cNvSpPr/>
          <p:nvPr/>
        </p:nvSpPr>
        <p:spPr>
          <a:xfrm>
            <a:off x="2495407" y="3451925"/>
            <a:ext cx="6127200" cy="3279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4"/>
          <p:cNvSpPr txBox="1">
            <a:spLocks noGrp="1"/>
          </p:cNvSpPr>
          <p:nvPr>
            <p:ph type="subTitle" idx="1"/>
          </p:nvPr>
        </p:nvSpPr>
        <p:spPr>
          <a:xfrm>
            <a:off x="6732240" y="3389275"/>
            <a:ext cx="1890366" cy="4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/>
              <a:t>Нефедова Анна </a:t>
            </a:r>
            <a:endParaRPr dirty="0"/>
          </a:p>
        </p:txBody>
      </p:sp>
      <p:sp>
        <p:nvSpPr>
          <p:cNvPr id="292" name="Google Shape;292;p34"/>
          <p:cNvSpPr txBox="1">
            <a:spLocks noGrp="1"/>
          </p:cNvSpPr>
          <p:nvPr>
            <p:ph type="ctrTitle"/>
          </p:nvPr>
        </p:nvSpPr>
        <p:spPr>
          <a:xfrm>
            <a:off x="2419206" y="1839900"/>
            <a:ext cx="6473274" cy="15350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smtClean="0">
                <a:solidFill>
                  <a:schemeClr val="dk1"/>
                </a:solidFill>
                <a:sym typeface="Open Sans"/>
              </a:rPr>
              <a:t>Спорт в Великобритании</a:t>
            </a:r>
            <a:endParaRPr sz="4000" dirty="0">
              <a:solidFill>
                <a:schemeClr val="dk1"/>
              </a:solidFill>
            </a:endParaRPr>
          </a:p>
        </p:txBody>
      </p:sp>
      <p:grpSp>
        <p:nvGrpSpPr>
          <p:cNvPr id="300" name="Google Shape;300;p34"/>
          <p:cNvGrpSpPr/>
          <p:nvPr/>
        </p:nvGrpSpPr>
        <p:grpSpPr>
          <a:xfrm>
            <a:off x="838081" y="339502"/>
            <a:ext cx="1080974" cy="1080974"/>
            <a:chOff x="6112450" y="2183650"/>
            <a:chExt cx="516175" cy="516175"/>
          </a:xfrm>
        </p:grpSpPr>
        <p:sp>
          <p:nvSpPr>
            <p:cNvPr id="301" name="Google Shape;301;p34"/>
            <p:cNvSpPr/>
            <p:nvPr/>
          </p:nvSpPr>
          <p:spPr>
            <a:xfrm>
              <a:off x="6112450" y="2183650"/>
              <a:ext cx="516175" cy="516175"/>
            </a:xfrm>
            <a:custGeom>
              <a:avLst/>
              <a:gdLst/>
              <a:ahLst/>
              <a:cxnLst/>
              <a:rect l="l" t="t" r="r" b="b"/>
              <a:pathLst>
                <a:path w="20647" h="20647" extrusionOk="0">
                  <a:moveTo>
                    <a:pt x="10282" y="1"/>
                  </a:moveTo>
                  <a:cubicBezTo>
                    <a:pt x="4582" y="1"/>
                    <a:pt x="0" y="4582"/>
                    <a:pt x="0" y="10282"/>
                  </a:cubicBezTo>
                  <a:cubicBezTo>
                    <a:pt x="0" y="15983"/>
                    <a:pt x="4582" y="20647"/>
                    <a:pt x="10282" y="20647"/>
                  </a:cubicBezTo>
                  <a:cubicBezTo>
                    <a:pt x="15983" y="20647"/>
                    <a:pt x="20647" y="15983"/>
                    <a:pt x="20647" y="10282"/>
                  </a:cubicBezTo>
                  <a:cubicBezTo>
                    <a:pt x="20647" y="4582"/>
                    <a:pt x="15983" y="1"/>
                    <a:pt x="102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4"/>
            <p:cNvSpPr/>
            <p:nvPr/>
          </p:nvSpPr>
          <p:spPr>
            <a:xfrm>
              <a:off x="6151325" y="2222525"/>
              <a:ext cx="438425" cy="438450"/>
            </a:xfrm>
            <a:custGeom>
              <a:avLst/>
              <a:gdLst/>
              <a:ahLst/>
              <a:cxnLst/>
              <a:rect l="l" t="t" r="r" b="b"/>
              <a:pathLst>
                <a:path w="17537" h="17538" extrusionOk="0">
                  <a:moveTo>
                    <a:pt x="8914" y="3110"/>
                  </a:moveTo>
                  <a:lnTo>
                    <a:pt x="8914" y="3193"/>
                  </a:lnTo>
                  <a:lnTo>
                    <a:pt x="8810" y="3193"/>
                  </a:lnTo>
                  <a:lnTo>
                    <a:pt x="8914" y="3110"/>
                  </a:lnTo>
                  <a:close/>
                  <a:moveTo>
                    <a:pt x="5887" y="1037"/>
                  </a:moveTo>
                  <a:cubicBezTo>
                    <a:pt x="5701" y="1638"/>
                    <a:pt x="5618" y="2239"/>
                    <a:pt x="5618" y="2426"/>
                  </a:cubicBezTo>
                  <a:cubicBezTo>
                    <a:pt x="4581" y="3110"/>
                    <a:pt x="3628" y="3980"/>
                    <a:pt x="3462" y="4146"/>
                  </a:cubicBezTo>
                  <a:cubicBezTo>
                    <a:pt x="3296" y="4146"/>
                    <a:pt x="2695" y="3897"/>
                    <a:pt x="2177" y="3794"/>
                  </a:cubicBezTo>
                  <a:cubicBezTo>
                    <a:pt x="2425" y="3462"/>
                    <a:pt x="2695" y="3193"/>
                    <a:pt x="2944" y="2944"/>
                  </a:cubicBezTo>
                  <a:cubicBezTo>
                    <a:pt x="3731" y="2156"/>
                    <a:pt x="4581" y="1555"/>
                    <a:pt x="5535" y="1120"/>
                  </a:cubicBezTo>
                  <a:cubicBezTo>
                    <a:pt x="5618" y="1120"/>
                    <a:pt x="5804" y="1037"/>
                    <a:pt x="5887" y="1037"/>
                  </a:cubicBezTo>
                  <a:close/>
                  <a:moveTo>
                    <a:pt x="11919" y="1120"/>
                  </a:moveTo>
                  <a:cubicBezTo>
                    <a:pt x="12956" y="1555"/>
                    <a:pt x="13826" y="2156"/>
                    <a:pt x="14614" y="2944"/>
                  </a:cubicBezTo>
                  <a:cubicBezTo>
                    <a:pt x="14863" y="3193"/>
                    <a:pt x="15132" y="3545"/>
                    <a:pt x="15298" y="3794"/>
                  </a:cubicBezTo>
                  <a:cubicBezTo>
                    <a:pt x="14863" y="3980"/>
                    <a:pt x="14428" y="4146"/>
                    <a:pt x="14262" y="4146"/>
                  </a:cubicBezTo>
                  <a:cubicBezTo>
                    <a:pt x="14096" y="3980"/>
                    <a:pt x="13142" y="3110"/>
                    <a:pt x="12189" y="2508"/>
                  </a:cubicBezTo>
                  <a:cubicBezTo>
                    <a:pt x="12189" y="2426"/>
                    <a:pt x="12023" y="1824"/>
                    <a:pt x="11754" y="1120"/>
                  </a:cubicBezTo>
                  <a:close/>
                  <a:moveTo>
                    <a:pt x="5701" y="2591"/>
                  </a:moveTo>
                  <a:cubicBezTo>
                    <a:pt x="5970" y="2591"/>
                    <a:pt x="7442" y="2674"/>
                    <a:pt x="8727" y="3193"/>
                  </a:cubicBezTo>
                  <a:lnTo>
                    <a:pt x="8727" y="5265"/>
                  </a:lnTo>
                  <a:lnTo>
                    <a:pt x="6136" y="7173"/>
                  </a:lnTo>
                  <a:cubicBezTo>
                    <a:pt x="5887" y="7173"/>
                    <a:pt x="4415" y="6903"/>
                    <a:pt x="3628" y="6571"/>
                  </a:cubicBezTo>
                  <a:lnTo>
                    <a:pt x="3628" y="4312"/>
                  </a:lnTo>
                  <a:cubicBezTo>
                    <a:pt x="3814" y="4146"/>
                    <a:pt x="4768" y="3275"/>
                    <a:pt x="5701" y="2591"/>
                  </a:cubicBezTo>
                  <a:close/>
                  <a:moveTo>
                    <a:pt x="12023" y="2591"/>
                  </a:moveTo>
                  <a:cubicBezTo>
                    <a:pt x="12956" y="3193"/>
                    <a:pt x="13909" y="4146"/>
                    <a:pt x="14179" y="4312"/>
                  </a:cubicBezTo>
                  <a:cubicBezTo>
                    <a:pt x="14096" y="4934"/>
                    <a:pt x="14096" y="6302"/>
                    <a:pt x="14096" y="6571"/>
                  </a:cubicBezTo>
                  <a:cubicBezTo>
                    <a:pt x="13308" y="6903"/>
                    <a:pt x="11836" y="7173"/>
                    <a:pt x="11588" y="7173"/>
                  </a:cubicBezTo>
                  <a:lnTo>
                    <a:pt x="8997" y="5265"/>
                  </a:lnTo>
                  <a:lnTo>
                    <a:pt x="8997" y="3193"/>
                  </a:lnTo>
                  <a:cubicBezTo>
                    <a:pt x="10282" y="2674"/>
                    <a:pt x="11754" y="2591"/>
                    <a:pt x="12023" y="2591"/>
                  </a:cubicBezTo>
                  <a:close/>
                  <a:moveTo>
                    <a:pt x="3628" y="6820"/>
                  </a:moveTo>
                  <a:cubicBezTo>
                    <a:pt x="4415" y="7090"/>
                    <a:pt x="5804" y="7338"/>
                    <a:pt x="6053" y="7421"/>
                  </a:cubicBezTo>
                  <a:lnTo>
                    <a:pt x="7089" y="10448"/>
                  </a:lnTo>
                  <a:cubicBezTo>
                    <a:pt x="6841" y="10966"/>
                    <a:pt x="6323" y="12002"/>
                    <a:pt x="6136" y="12272"/>
                  </a:cubicBezTo>
                  <a:cubicBezTo>
                    <a:pt x="5099" y="12272"/>
                    <a:pt x="4063" y="12085"/>
                    <a:pt x="3814" y="12085"/>
                  </a:cubicBezTo>
                  <a:cubicBezTo>
                    <a:pt x="2944" y="10883"/>
                    <a:pt x="2425" y="9494"/>
                    <a:pt x="2343" y="9245"/>
                  </a:cubicBezTo>
                  <a:cubicBezTo>
                    <a:pt x="2591" y="8727"/>
                    <a:pt x="3462" y="7173"/>
                    <a:pt x="3628" y="6820"/>
                  </a:cubicBezTo>
                  <a:close/>
                  <a:moveTo>
                    <a:pt x="14096" y="6820"/>
                  </a:moveTo>
                  <a:cubicBezTo>
                    <a:pt x="14345" y="7173"/>
                    <a:pt x="15132" y="8727"/>
                    <a:pt x="15381" y="9245"/>
                  </a:cubicBezTo>
                  <a:cubicBezTo>
                    <a:pt x="15298" y="9494"/>
                    <a:pt x="14780" y="10883"/>
                    <a:pt x="13909" y="12085"/>
                  </a:cubicBezTo>
                  <a:cubicBezTo>
                    <a:pt x="13661" y="12085"/>
                    <a:pt x="12624" y="12272"/>
                    <a:pt x="11588" y="12272"/>
                  </a:cubicBezTo>
                  <a:cubicBezTo>
                    <a:pt x="11401" y="12002"/>
                    <a:pt x="10883" y="10966"/>
                    <a:pt x="10634" y="10448"/>
                  </a:cubicBezTo>
                  <a:lnTo>
                    <a:pt x="11671" y="7421"/>
                  </a:lnTo>
                  <a:cubicBezTo>
                    <a:pt x="11919" y="7338"/>
                    <a:pt x="13308" y="7090"/>
                    <a:pt x="14096" y="6820"/>
                  </a:cubicBezTo>
                  <a:close/>
                  <a:moveTo>
                    <a:pt x="16936" y="8893"/>
                  </a:moveTo>
                  <a:cubicBezTo>
                    <a:pt x="16936" y="9929"/>
                    <a:pt x="16770" y="10966"/>
                    <a:pt x="16335" y="11919"/>
                  </a:cubicBezTo>
                  <a:cubicBezTo>
                    <a:pt x="15982" y="12707"/>
                    <a:pt x="15651" y="13308"/>
                    <a:pt x="15132" y="13909"/>
                  </a:cubicBezTo>
                  <a:cubicBezTo>
                    <a:pt x="14697" y="13122"/>
                    <a:pt x="14262" y="12355"/>
                    <a:pt x="14096" y="12189"/>
                  </a:cubicBezTo>
                  <a:cubicBezTo>
                    <a:pt x="14946" y="10966"/>
                    <a:pt x="15464" y="9598"/>
                    <a:pt x="15547" y="9328"/>
                  </a:cubicBezTo>
                  <a:cubicBezTo>
                    <a:pt x="15733" y="9245"/>
                    <a:pt x="16418" y="9163"/>
                    <a:pt x="16936" y="8893"/>
                  </a:cubicBezTo>
                  <a:close/>
                  <a:moveTo>
                    <a:pt x="518" y="8810"/>
                  </a:moveTo>
                  <a:cubicBezTo>
                    <a:pt x="1140" y="9080"/>
                    <a:pt x="1990" y="9245"/>
                    <a:pt x="2177" y="9328"/>
                  </a:cubicBezTo>
                  <a:cubicBezTo>
                    <a:pt x="2260" y="9598"/>
                    <a:pt x="2778" y="10966"/>
                    <a:pt x="3628" y="12189"/>
                  </a:cubicBezTo>
                  <a:cubicBezTo>
                    <a:pt x="3462" y="12355"/>
                    <a:pt x="2861" y="13122"/>
                    <a:pt x="2508" y="14075"/>
                  </a:cubicBezTo>
                  <a:cubicBezTo>
                    <a:pt x="1907" y="13391"/>
                    <a:pt x="1472" y="12707"/>
                    <a:pt x="1223" y="11919"/>
                  </a:cubicBezTo>
                  <a:cubicBezTo>
                    <a:pt x="788" y="10966"/>
                    <a:pt x="518" y="9847"/>
                    <a:pt x="518" y="8810"/>
                  </a:cubicBezTo>
                  <a:close/>
                  <a:moveTo>
                    <a:pt x="10468" y="10531"/>
                  </a:moveTo>
                  <a:cubicBezTo>
                    <a:pt x="10717" y="11153"/>
                    <a:pt x="11235" y="12085"/>
                    <a:pt x="11401" y="12355"/>
                  </a:cubicBezTo>
                  <a:cubicBezTo>
                    <a:pt x="11152" y="13039"/>
                    <a:pt x="10634" y="14345"/>
                    <a:pt x="10468" y="14676"/>
                  </a:cubicBezTo>
                  <a:cubicBezTo>
                    <a:pt x="10005" y="14739"/>
                    <a:pt x="9552" y="14759"/>
                    <a:pt x="9143" y="14759"/>
                  </a:cubicBezTo>
                  <a:cubicBezTo>
                    <a:pt x="8326" y="14759"/>
                    <a:pt x="7691" y="14676"/>
                    <a:pt x="7525" y="14676"/>
                  </a:cubicBezTo>
                  <a:cubicBezTo>
                    <a:pt x="7442" y="14428"/>
                    <a:pt x="6737" y="13391"/>
                    <a:pt x="6405" y="12355"/>
                  </a:cubicBezTo>
                  <a:cubicBezTo>
                    <a:pt x="6488" y="12085"/>
                    <a:pt x="7007" y="11153"/>
                    <a:pt x="7255" y="10531"/>
                  </a:cubicBezTo>
                  <a:close/>
                  <a:moveTo>
                    <a:pt x="10468" y="14863"/>
                  </a:moveTo>
                  <a:cubicBezTo>
                    <a:pt x="10634" y="15029"/>
                    <a:pt x="11235" y="15899"/>
                    <a:pt x="11588" y="16418"/>
                  </a:cubicBezTo>
                  <a:cubicBezTo>
                    <a:pt x="10717" y="16749"/>
                    <a:pt x="9764" y="16936"/>
                    <a:pt x="8727" y="16936"/>
                  </a:cubicBezTo>
                  <a:cubicBezTo>
                    <a:pt x="7877" y="16936"/>
                    <a:pt x="7007" y="16853"/>
                    <a:pt x="6136" y="16584"/>
                  </a:cubicBezTo>
                  <a:cubicBezTo>
                    <a:pt x="6571" y="15982"/>
                    <a:pt x="7255" y="15029"/>
                    <a:pt x="7442" y="14863"/>
                  </a:cubicBezTo>
                  <a:cubicBezTo>
                    <a:pt x="7525" y="14863"/>
                    <a:pt x="8126" y="14946"/>
                    <a:pt x="8997" y="14946"/>
                  </a:cubicBezTo>
                  <a:cubicBezTo>
                    <a:pt x="9515" y="14946"/>
                    <a:pt x="9950" y="14946"/>
                    <a:pt x="10468" y="14863"/>
                  </a:cubicBezTo>
                  <a:close/>
                  <a:moveTo>
                    <a:pt x="8727" y="0"/>
                  </a:moveTo>
                  <a:cubicBezTo>
                    <a:pt x="7608" y="0"/>
                    <a:pt x="6405" y="166"/>
                    <a:pt x="5369" y="684"/>
                  </a:cubicBezTo>
                  <a:cubicBezTo>
                    <a:pt x="4333" y="1120"/>
                    <a:pt x="3379" y="1721"/>
                    <a:pt x="2508" y="2508"/>
                  </a:cubicBezTo>
                  <a:cubicBezTo>
                    <a:pt x="1741" y="3379"/>
                    <a:pt x="1140" y="4312"/>
                    <a:pt x="705" y="5348"/>
                  </a:cubicBezTo>
                  <a:cubicBezTo>
                    <a:pt x="187" y="6385"/>
                    <a:pt x="0" y="7525"/>
                    <a:pt x="0" y="8727"/>
                  </a:cubicBezTo>
                  <a:cubicBezTo>
                    <a:pt x="0" y="9929"/>
                    <a:pt x="187" y="11049"/>
                    <a:pt x="705" y="12189"/>
                  </a:cubicBezTo>
                  <a:cubicBezTo>
                    <a:pt x="1140" y="13225"/>
                    <a:pt x="1741" y="14158"/>
                    <a:pt x="2508" y="14946"/>
                  </a:cubicBezTo>
                  <a:cubicBezTo>
                    <a:pt x="3379" y="15713"/>
                    <a:pt x="4333" y="16418"/>
                    <a:pt x="5369" y="16853"/>
                  </a:cubicBezTo>
                  <a:cubicBezTo>
                    <a:pt x="6405" y="17268"/>
                    <a:pt x="7608" y="17537"/>
                    <a:pt x="8727" y="17537"/>
                  </a:cubicBezTo>
                  <a:cubicBezTo>
                    <a:pt x="9950" y="17537"/>
                    <a:pt x="11069" y="17268"/>
                    <a:pt x="12189" y="16853"/>
                  </a:cubicBezTo>
                  <a:cubicBezTo>
                    <a:pt x="13225" y="16418"/>
                    <a:pt x="14179" y="15713"/>
                    <a:pt x="14946" y="14946"/>
                  </a:cubicBezTo>
                  <a:cubicBezTo>
                    <a:pt x="15733" y="14158"/>
                    <a:pt x="16418" y="13225"/>
                    <a:pt x="16853" y="12189"/>
                  </a:cubicBezTo>
                  <a:cubicBezTo>
                    <a:pt x="17288" y="11049"/>
                    <a:pt x="17537" y="9929"/>
                    <a:pt x="17537" y="8727"/>
                  </a:cubicBezTo>
                  <a:cubicBezTo>
                    <a:pt x="17537" y="7525"/>
                    <a:pt x="17288" y="6385"/>
                    <a:pt x="16853" y="5348"/>
                  </a:cubicBezTo>
                  <a:cubicBezTo>
                    <a:pt x="16418" y="4312"/>
                    <a:pt x="15733" y="3379"/>
                    <a:pt x="14946" y="2508"/>
                  </a:cubicBezTo>
                  <a:cubicBezTo>
                    <a:pt x="14179" y="1721"/>
                    <a:pt x="13225" y="1120"/>
                    <a:pt x="12189" y="684"/>
                  </a:cubicBezTo>
                  <a:cubicBezTo>
                    <a:pt x="11069" y="166"/>
                    <a:pt x="9950" y="0"/>
                    <a:pt x="8727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371944" y="3777415"/>
            <a:ext cx="125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8 А класс</a:t>
            </a:r>
          </a:p>
          <a:p>
            <a:r>
              <a:rPr lang="ru-RU" dirty="0">
                <a:solidFill>
                  <a:schemeClr val="tx1"/>
                </a:solidFill>
              </a:rPr>
              <a:t>МАОУ СШ 9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65" y="1763510"/>
            <a:ext cx="1825480" cy="129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1552">
            <a:off x="283469" y="3664884"/>
            <a:ext cx="2097087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12" y="3253212"/>
            <a:ext cx="78581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7"/>
          <p:cNvSpPr/>
          <p:nvPr/>
        </p:nvSpPr>
        <p:spPr>
          <a:xfrm>
            <a:off x="2627784" y="250423"/>
            <a:ext cx="3672408" cy="596543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7"/>
          <p:cNvSpPr txBox="1">
            <a:spLocks noGrp="1"/>
          </p:cNvSpPr>
          <p:nvPr>
            <p:ph type="title"/>
          </p:nvPr>
        </p:nvSpPr>
        <p:spPr>
          <a:xfrm>
            <a:off x="5278039" y="1059582"/>
            <a:ext cx="3596582" cy="34543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ru-RU" sz="1600" b="0" dirty="0" smtClean="0"/>
              <a:t>Родина </a:t>
            </a:r>
            <a:r>
              <a:rPr lang="ru-RU" sz="1600" b="0" dirty="0"/>
              <a:t>классического гольфа </a:t>
            </a:r>
            <a:r>
              <a:rPr lang="ru-RU" sz="1600" b="0" dirty="0" smtClean="0"/>
              <a:t>шотландский </a:t>
            </a:r>
            <a:r>
              <a:rPr lang="ru-RU" sz="1600" b="0" dirty="0"/>
              <a:t>городок </a:t>
            </a: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err="1" smtClean="0"/>
              <a:t>Сент-Эндрюс</a:t>
            </a:r>
            <a:r>
              <a:rPr lang="ru-RU" sz="1600" b="0" dirty="0"/>
              <a:t>.  </a:t>
            </a:r>
            <a:br>
              <a:rPr lang="ru-RU" sz="1600" b="0" dirty="0"/>
            </a:br>
            <a:r>
              <a:rPr lang="ru-RU" sz="1600" b="0" dirty="0"/>
              <a:t> </a:t>
            </a:r>
            <a:br>
              <a:rPr lang="ru-RU" sz="1600" b="0" dirty="0"/>
            </a:br>
            <a:r>
              <a:rPr lang="ru-RU" sz="1600" b="0" dirty="0"/>
              <a:t/>
            </a:r>
            <a:br>
              <a:rPr lang="ru-RU" sz="1600" b="0" dirty="0"/>
            </a:br>
            <a:r>
              <a:rPr lang="ru-RU" sz="1600" b="0" dirty="0"/>
              <a:t>В  1457 г. </a:t>
            </a:r>
            <a:r>
              <a:rPr lang="ru-RU" sz="1600" b="0" dirty="0" smtClean="0"/>
              <a:t>был запрещен королем </a:t>
            </a:r>
            <a:r>
              <a:rPr lang="ru-RU" sz="1600" b="0" dirty="0"/>
              <a:t>Я</a:t>
            </a:r>
            <a:r>
              <a:rPr lang="ru-RU" sz="1600" b="0" dirty="0" smtClean="0"/>
              <a:t>ковом </a:t>
            </a:r>
            <a:r>
              <a:rPr lang="en-US" sz="1600" b="0" dirty="0" smtClean="0"/>
              <a:t>II</a:t>
            </a: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/>
              <a:t/>
            </a:r>
            <a:br>
              <a:rPr lang="ru-RU" sz="1600" b="0" dirty="0"/>
            </a:br>
            <a:r>
              <a:rPr lang="ru-RU" sz="1600" b="0" dirty="0"/>
              <a:t/>
            </a:r>
            <a:br>
              <a:rPr lang="ru-RU" sz="1600" b="0" dirty="0"/>
            </a:br>
            <a:r>
              <a:rPr lang="ru-RU" sz="1600" b="0" dirty="0" smtClean="0"/>
              <a:t>В </a:t>
            </a:r>
            <a:r>
              <a:rPr lang="ru-RU" sz="1600" b="0" dirty="0"/>
              <a:t>феврале 1971капитан космического </a:t>
            </a:r>
            <a:r>
              <a:rPr lang="ru-RU" sz="1600" b="0" dirty="0" smtClean="0"/>
              <a:t>корабля</a:t>
            </a:r>
            <a:br>
              <a:rPr lang="ru-RU" sz="1600" b="0" dirty="0" smtClean="0"/>
            </a:br>
            <a:r>
              <a:rPr lang="ru-RU" sz="1600" b="0" dirty="0" smtClean="0"/>
              <a:t> </a:t>
            </a:r>
            <a:r>
              <a:rPr lang="ru-RU" sz="1600" b="0" dirty="0"/>
              <a:t>«Аполлон-14</a:t>
            </a:r>
            <a:r>
              <a:rPr lang="ru-RU" sz="1600" b="0" dirty="0" smtClean="0"/>
              <a:t>» </a:t>
            </a:r>
            <a:br>
              <a:rPr lang="ru-RU" sz="1600" b="0" dirty="0" smtClean="0"/>
            </a:br>
            <a:r>
              <a:rPr lang="ru-RU" sz="1600" b="0" dirty="0" smtClean="0"/>
              <a:t>Анна Шепард сыграла </a:t>
            </a:r>
            <a:br>
              <a:rPr lang="ru-RU" sz="1600" b="0" dirty="0" smtClean="0"/>
            </a:br>
            <a:r>
              <a:rPr lang="ru-RU" sz="1600" b="0" dirty="0" smtClean="0"/>
              <a:t>в гольф на луне</a:t>
            </a:r>
            <a:endParaRPr sz="1600" b="0" dirty="0"/>
          </a:p>
        </p:txBody>
      </p:sp>
      <p:sp>
        <p:nvSpPr>
          <p:cNvPr id="396" name="Google Shape;396;p37"/>
          <p:cNvSpPr txBox="1">
            <a:spLocks noGrp="1"/>
          </p:cNvSpPr>
          <p:nvPr>
            <p:ph type="subTitle" idx="1"/>
          </p:nvPr>
        </p:nvSpPr>
        <p:spPr>
          <a:xfrm>
            <a:off x="2411760" y="266587"/>
            <a:ext cx="40452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/>
              <a:t>Гольф</a:t>
            </a:r>
            <a:endParaRPr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435846"/>
            <a:ext cx="96361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3F83CFA-D437-4ED7-A7B1-02A18696C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203598"/>
            <a:ext cx="4780037" cy="345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39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1"/>
          <p:cNvSpPr/>
          <p:nvPr/>
        </p:nvSpPr>
        <p:spPr>
          <a:xfrm>
            <a:off x="708050" y="622201"/>
            <a:ext cx="7704000" cy="477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4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Олимпийские игры в Великобритании</a:t>
            </a:r>
            <a:endParaRPr sz="2400" dirty="0"/>
          </a:p>
        </p:txBody>
      </p:sp>
      <p:sp>
        <p:nvSpPr>
          <p:cNvPr id="682" name="Google Shape;682;p41"/>
          <p:cNvSpPr txBox="1">
            <a:spLocks noGrp="1"/>
          </p:cNvSpPr>
          <p:nvPr>
            <p:ph type="subTitle" idx="1"/>
          </p:nvPr>
        </p:nvSpPr>
        <p:spPr>
          <a:xfrm>
            <a:off x="323528" y="1995686"/>
            <a:ext cx="2745146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у</a:t>
            </a:r>
            <a:r>
              <a:rPr lang="ru-RU" dirty="0" smtClean="0"/>
              <a:t>частвовала в </a:t>
            </a:r>
            <a:r>
              <a:rPr lang="ru-RU" dirty="0"/>
              <a:t>первой современной Олимпиаде в Афинах в 1896 году</a:t>
            </a:r>
            <a:endParaRPr dirty="0"/>
          </a:p>
        </p:txBody>
      </p:sp>
      <p:sp>
        <p:nvSpPr>
          <p:cNvPr id="683" name="Google Shape;683;p41"/>
          <p:cNvSpPr txBox="1">
            <a:spLocks noGrp="1"/>
          </p:cNvSpPr>
          <p:nvPr>
            <p:ph type="subTitle" idx="2"/>
          </p:nvPr>
        </p:nvSpPr>
        <p:spPr>
          <a:xfrm>
            <a:off x="3275856" y="1995686"/>
            <a:ext cx="288032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840 </a:t>
            </a:r>
            <a:r>
              <a:rPr lang="ru-RU" dirty="0"/>
              <a:t>медалей на летних </a:t>
            </a:r>
            <a:endParaRPr lang="ru-RU" dirty="0" smtClean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33 </a:t>
            </a:r>
            <a:r>
              <a:rPr lang="ru-RU" dirty="0"/>
              <a:t>медали на зимних Олимпийских </a:t>
            </a:r>
            <a:r>
              <a:rPr lang="ru-RU" dirty="0" smtClean="0"/>
              <a:t>играх</a:t>
            </a:r>
            <a:endParaRPr dirty="0"/>
          </a:p>
        </p:txBody>
      </p:sp>
      <p:sp>
        <p:nvSpPr>
          <p:cNvPr id="684" name="Google Shape;684;p41"/>
          <p:cNvSpPr txBox="1">
            <a:spLocks noGrp="1"/>
          </p:cNvSpPr>
          <p:nvPr>
            <p:ph type="subTitle" idx="3"/>
          </p:nvPr>
        </p:nvSpPr>
        <p:spPr>
          <a:xfrm>
            <a:off x="6152962" y="1995686"/>
            <a:ext cx="2272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 </a:t>
            </a:r>
            <a:r>
              <a:rPr lang="ru-RU" dirty="0" smtClean="0"/>
              <a:t>трижды принимала летние Олимпийские игры </a:t>
            </a:r>
            <a:r>
              <a:rPr lang="ru-RU" dirty="0"/>
              <a:t>в Лондоне.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94" name="Google Shape;694;p41"/>
          <p:cNvGrpSpPr/>
          <p:nvPr/>
        </p:nvGrpSpPr>
        <p:grpSpPr>
          <a:xfrm>
            <a:off x="1624446" y="1282716"/>
            <a:ext cx="616227" cy="616227"/>
            <a:chOff x="2830275" y="1222375"/>
            <a:chExt cx="793800" cy="793800"/>
          </a:xfrm>
        </p:grpSpPr>
        <p:sp>
          <p:nvSpPr>
            <p:cNvPr id="695" name="Google Shape;695;p41"/>
            <p:cNvSpPr/>
            <p:nvPr/>
          </p:nvSpPr>
          <p:spPr>
            <a:xfrm>
              <a:off x="2830275" y="1222375"/>
              <a:ext cx="793800" cy="793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2879450" y="1271675"/>
              <a:ext cx="695100" cy="695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>
                  <a:solidFill>
                    <a:schemeClr val="accent2"/>
                  </a:solidFill>
                </a:rPr>
                <a:t>1</a:t>
              </a:r>
              <a:endParaRPr sz="2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697" name="Google Shape;697;p41"/>
          <p:cNvGrpSpPr/>
          <p:nvPr/>
        </p:nvGrpSpPr>
        <p:grpSpPr>
          <a:xfrm>
            <a:off x="4263859" y="1282716"/>
            <a:ext cx="616227" cy="616227"/>
            <a:chOff x="2830275" y="1222375"/>
            <a:chExt cx="793800" cy="793800"/>
          </a:xfrm>
        </p:grpSpPr>
        <p:sp>
          <p:nvSpPr>
            <p:cNvPr id="698" name="Google Shape;698;p41"/>
            <p:cNvSpPr/>
            <p:nvPr/>
          </p:nvSpPr>
          <p:spPr>
            <a:xfrm>
              <a:off x="2830275" y="1222375"/>
              <a:ext cx="793800" cy="793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2879450" y="1271675"/>
              <a:ext cx="695100" cy="695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>
                  <a:solidFill>
                    <a:schemeClr val="accent2"/>
                  </a:solidFill>
                </a:rPr>
                <a:t>2</a:t>
              </a:r>
              <a:endParaRPr sz="2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903259" y="1282716"/>
            <a:ext cx="616227" cy="616227"/>
            <a:chOff x="2830275" y="1222375"/>
            <a:chExt cx="793800" cy="793800"/>
          </a:xfrm>
        </p:grpSpPr>
        <p:sp>
          <p:nvSpPr>
            <p:cNvPr id="701" name="Google Shape;701;p41"/>
            <p:cNvSpPr/>
            <p:nvPr/>
          </p:nvSpPr>
          <p:spPr>
            <a:xfrm>
              <a:off x="2830275" y="1222375"/>
              <a:ext cx="793800" cy="793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879450" y="1271675"/>
              <a:ext cx="695100" cy="695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>
                  <a:solidFill>
                    <a:schemeClr val="accent2"/>
                  </a:solidFill>
                </a:rPr>
                <a:t>3</a:t>
              </a:r>
              <a:endParaRPr sz="2400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1"/>
          <a:stretch/>
        </p:blipFill>
        <p:spPr bwMode="auto">
          <a:xfrm>
            <a:off x="6164140" y="2975778"/>
            <a:ext cx="249671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72015"/>
            <a:ext cx="248349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7" r="5595"/>
          <a:stretch/>
        </p:blipFill>
        <p:spPr bwMode="auto">
          <a:xfrm>
            <a:off x="611560" y="2968251"/>
            <a:ext cx="2416405" cy="166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54"/>
          <p:cNvSpPr/>
          <p:nvPr/>
        </p:nvSpPr>
        <p:spPr>
          <a:xfrm>
            <a:off x="708050" y="622201"/>
            <a:ext cx="7704000" cy="477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5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Необычные вида спорта </a:t>
            </a:r>
            <a:endParaRPr sz="2400" dirty="0"/>
          </a:p>
        </p:txBody>
      </p:sp>
      <p:sp>
        <p:nvSpPr>
          <p:cNvPr id="1446" name="Google Shape;1446;p54"/>
          <p:cNvSpPr txBox="1">
            <a:spLocks noGrp="1"/>
          </p:cNvSpPr>
          <p:nvPr>
            <p:ph type="title" idx="4294967295"/>
          </p:nvPr>
        </p:nvSpPr>
        <p:spPr>
          <a:xfrm>
            <a:off x="135198" y="1863697"/>
            <a:ext cx="1211138" cy="6378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dirty="0">
                <a:latin typeface="Open Sans Medium"/>
                <a:ea typeface="Open Sans Medium"/>
                <a:cs typeface="Open Sans Medium"/>
                <a:sym typeface="Open Sans Medium"/>
              </a:rPr>
              <a:t>Сырные </a:t>
            </a:r>
            <a:r>
              <a:rPr lang="ru-RU" sz="1600" b="0" dirty="0" smtClean="0">
                <a:latin typeface="Open Sans Medium"/>
                <a:ea typeface="Open Sans Medium"/>
                <a:cs typeface="Open Sans Medium"/>
                <a:sym typeface="Open Sans Medium"/>
              </a:rPr>
              <a:t/>
            </a:r>
            <a:br>
              <a:rPr lang="ru-RU" sz="1600" b="0" dirty="0" smtClean="0">
                <a:latin typeface="Open Sans Medium"/>
                <a:ea typeface="Open Sans Medium"/>
                <a:cs typeface="Open Sans Medium"/>
                <a:sym typeface="Open Sans Medium"/>
              </a:rPr>
            </a:br>
            <a:r>
              <a:rPr lang="ru-RU" sz="1600" b="0" dirty="0" smtClean="0">
                <a:latin typeface="Open Sans Medium"/>
                <a:ea typeface="Open Sans Medium"/>
                <a:cs typeface="Open Sans Medium"/>
                <a:sym typeface="Open Sans Medium"/>
              </a:rPr>
              <a:t>гонки</a:t>
            </a:r>
            <a:endParaRPr sz="1600" b="0" dirty="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448" name="Google Shape;1448;p54"/>
          <p:cNvSpPr txBox="1">
            <a:spLocks noGrp="1"/>
          </p:cNvSpPr>
          <p:nvPr>
            <p:ph type="title" idx="4294967295"/>
          </p:nvPr>
        </p:nvSpPr>
        <p:spPr>
          <a:xfrm>
            <a:off x="63937" y="3853116"/>
            <a:ext cx="1414439" cy="37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dirty="0">
                <a:latin typeface="Open Sans Medium"/>
                <a:ea typeface="Open Sans Medium"/>
                <a:cs typeface="Open Sans Medium"/>
                <a:sym typeface="Open Sans Medium"/>
              </a:rPr>
              <a:t>Экстремальная </a:t>
            </a:r>
            <a:r>
              <a:rPr lang="ru-RU" sz="1200" b="0" dirty="0" smtClean="0">
                <a:latin typeface="Open Sans Medium"/>
                <a:ea typeface="Open Sans Medium"/>
                <a:cs typeface="Open Sans Medium"/>
                <a:sym typeface="Open Sans Medium"/>
              </a:rPr>
              <a:t/>
            </a:r>
            <a:br>
              <a:rPr lang="ru-RU" sz="1200" b="0" dirty="0" smtClean="0">
                <a:latin typeface="Open Sans Medium"/>
                <a:ea typeface="Open Sans Medium"/>
                <a:cs typeface="Open Sans Medium"/>
                <a:sym typeface="Open Sans Medium"/>
              </a:rPr>
            </a:br>
            <a:r>
              <a:rPr lang="ru-RU" sz="1600" b="0" dirty="0" smtClean="0">
                <a:latin typeface="Open Sans Medium"/>
                <a:ea typeface="Open Sans Medium"/>
                <a:cs typeface="Open Sans Medium"/>
                <a:sym typeface="Open Sans Medium"/>
              </a:rPr>
              <a:t>глажка</a:t>
            </a:r>
            <a:endParaRPr sz="1600" b="0" dirty="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449" name="Google Shape;1449;p54"/>
          <p:cNvSpPr txBox="1">
            <a:spLocks noGrp="1"/>
          </p:cNvSpPr>
          <p:nvPr>
            <p:ph type="subTitle" idx="4294967295"/>
          </p:nvPr>
        </p:nvSpPr>
        <p:spPr>
          <a:xfrm>
            <a:off x="4475189" y="3588914"/>
            <a:ext cx="1373215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dirty="0"/>
              <a:t>Плавание </a:t>
            </a:r>
            <a:endParaRPr lang="ru-RU" sz="16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dirty="0" smtClean="0"/>
              <a:t>в </a:t>
            </a:r>
            <a:r>
              <a:rPr lang="ru-RU" sz="1600" dirty="0"/>
              <a:t>болоте</a:t>
            </a:r>
            <a:endParaRPr sz="1600" dirty="0"/>
          </a:p>
        </p:txBody>
      </p:sp>
      <p:sp>
        <p:nvSpPr>
          <p:cNvPr id="1450" name="Google Shape;1450;p54"/>
          <p:cNvSpPr txBox="1">
            <a:spLocks noGrp="1"/>
          </p:cNvSpPr>
          <p:nvPr>
            <p:ph type="title" idx="4294967295"/>
          </p:nvPr>
        </p:nvSpPr>
        <p:spPr>
          <a:xfrm>
            <a:off x="4478304" y="2073292"/>
            <a:ext cx="1411530" cy="5533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dirty="0">
                <a:latin typeface="Open Sans Medium"/>
                <a:ea typeface="Open Sans Medium"/>
                <a:cs typeface="Open Sans Medium"/>
                <a:sym typeface="Open Sans Medium"/>
              </a:rPr>
              <a:t>Яичное многоборье</a:t>
            </a:r>
            <a:endParaRPr sz="1600" b="0" dirty="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451" name="Google Shape;1451;p54"/>
          <p:cNvSpPr/>
          <p:nvPr/>
        </p:nvSpPr>
        <p:spPr>
          <a:xfrm>
            <a:off x="3014270" y="26266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3" name="Google Shape;1473;p54"/>
          <p:cNvGrpSpPr/>
          <p:nvPr/>
        </p:nvGrpSpPr>
        <p:grpSpPr>
          <a:xfrm>
            <a:off x="432654" y="1215511"/>
            <a:ext cx="616227" cy="616227"/>
            <a:chOff x="2830275" y="1222375"/>
            <a:chExt cx="793800" cy="793800"/>
          </a:xfrm>
        </p:grpSpPr>
        <p:sp>
          <p:nvSpPr>
            <p:cNvPr id="1474" name="Google Shape;1474;p54"/>
            <p:cNvSpPr/>
            <p:nvPr/>
          </p:nvSpPr>
          <p:spPr>
            <a:xfrm>
              <a:off x="2830275" y="1222375"/>
              <a:ext cx="793800" cy="793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4"/>
            <p:cNvSpPr/>
            <p:nvPr/>
          </p:nvSpPr>
          <p:spPr>
            <a:xfrm>
              <a:off x="2879450" y="1271675"/>
              <a:ext cx="695100" cy="695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endParaRPr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>
            <a:off x="4853955" y="1264122"/>
            <a:ext cx="616227" cy="616227"/>
            <a:chOff x="2830275" y="1222375"/>
            <a:chExt cx="793800" cy="793800"/>
          </a:xfrm>
        </p:grpSpPr>
        <p:sp>
          <p:nvSpPr>
            <p:cNvPr id="1477" name="Google Shape;1477;p54"/>
            <p:cNvSpPr/>
            <p:nvPr/>
          </p:nvSpPr>
          <p:spPr>
            <a:xfrm>
              <a:off x="2830275" y="1222375"/>
              <a:ext cx="793800" cy="793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>
              <a:off x="2879450" y="1271675"/>
              <a:ext cx="695100" cy="695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endParaRPr sz="2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479" name="Google Shape;1479;p54"/>
          <p:cNvGrpSpPr/>
          <p:nvPr/>
        </p:nvGrpSpPr>
        <p:grpSpPr>
          <a:xfrm>
            <a:off x="4853819" y="3011036"/>
            <a:ext cx="616227" cy="616227"/>
            <a:chOff x="2830275" y="1222375"/>
            <a:chExt cx="793800" cy="793800"/>
          </a:xfrm>
        </p:grpSpPr>
        <p:sp>
          <p:nvSpPr>
            <p:cNvPr id="1480" name="Google Shape;1480;p54"/>
            <p:cNvSpPr/>
            <p:nvPr/>
          </p:nvSpPr>
          <p:spPr>
            <a:xfrm>
              <a:off x="2830275" y="1222375"/>
              <a:ext cx="793800" cy="793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>
              <a:off x="2879450" y="1271675"/>
              <a:ext cx="695100" cy="695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  <a:endParaRPr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" name="Блок-схема: узел 2">
            <a:extLst>
              <a:ext uri="{FF2B5EF4-FFF2-40B4-BE49-F238E27FC236}">
                <a16:creationId xmlns="" xmlns:a16="http://schemas.microsoft.com/office/drawing/2014/main" id="{3C09A9A7-1B7E-4DB8-A110-3206752AAD24}"/>
              </a:ext>
            </a:extLst>
          </p:cNvPr>
          <p:cNvSpPr/>
          <p:nvPr/>
        </p:nvSpPr>
        <p:spPr>
          <a:xfrm>
            <a:off x="418138" y="3112069"/>
            <a:ext cx="616227" cy="616227"/>
          </a:xfrm>
          <a:prstGeom prst="flowChartConnector">
            <a:avLst/>
          </a:prstGeom>
          <a:solidFill>
            <a:schemeClr val="tx1"/>
          </a:solidFill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/>
                </a:solidFill>
              </a:rPr>
              <a:t>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E5FAB42-D617-4884-BC48-56554F40F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658" y="1245743"/>
            <a:ext cx="2849940" cy="18380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FCBC14C-3AD7-4900-84D6-646B3EE55D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7" t="7754"/>
          <a:stretch/>
        </p:blipFill>
        <p:spPr>
          <a:xfrm>
            <a:off x="5880434" y="1264122"/>
            <a:ext cx="2799610" cy="18369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AB08BC0-E116-40CF-90A1-85BBED21E8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99" b="5016"/>
          <a:stretch/>
        </p:blipFill>
        <p:spPr>
          <a:xfrm>
            <a:off x="1462658" y="3219822"/>
            <a:ext cx="2849940" cy="16540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99F7CA9-3CA0-42DF-99F9-9B6AADFAB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0434" y="3229261"/>
            <a:ext cx="2799610" cy="16445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42"/>
          <p:cNvSpPr/>
          <p:nvPr/>
        </p:nvSpPr>
        <p:spPr>
          <a:xfrm>
            <a:off x="683568" y="351524"/>
            <a:ext cx="4032448" cy="492034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42"/>
          <p:cNvSpPr txBox="1">
            <a:spLocks noGrp="1"/>
          </p:cNvSpPr>
          <p:nvPr>
            <p:ph type="title"/>
          </p:nvPr>
        </p:nvSpPr>
        <p:spPr>
          <a:xfrm>
            <a:off x="815732" y="316424"/>
            <a:ext cx="2748156" cy="455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Заключение</a:t>
            </a:r>
            <a:endParaRPr sz="2400" dirty="0"/>
          </a:p>
        </p:txBody>
      </p:sp>
      <p:sp>
        <p:nvSpPr>
          <p:cNvPr id="741" name="Google Shape;741;p42"/>
          <p:cNvSpPr txBox="1">
            <a:spLocks noGrp="1"/>
          </p:cNvSpPr>
          <p:nvPr>
            <p:ph type="subTitle" idx="1"/>
          </p:nvPr>
        </p:nvSpPr>
        <p:spPr>
          <a:xfrm>
            <a:off x="430646" y="987257"/>
            <a:ext cx="5438100" cy="38887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Великобритания </a:t>
            </a:r>
            <a:r>
              <a:rPr lang="ru-RU" sz="1600" dirty="0"/>
              <a:t>является родиной наиболее популярных видов спорта, и создателем правил современных командных игр. </a:t>
            </a:r>
            <a:endParaRPr lang="ru-RU" sz="16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Лондон </a:t>
            </a:r>
            <a:r>
              <a:rPr lang="ru-RU" sz="1600" dirty="0"/>
              <a:t>был хозяином трех летних (1908, 1948, 2012) и одних зимних Олимпийских игр (2012</a:t>
            </a:r>
            <a:r>
              <a:rPr lang="ru-RU" sz="1600" dirty="0" smtClean="0"/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Британские спортсмены успешно выступают на международных соревнованиях и соревнуются на высоком уровне в различных видах спорта</a:t>
            </a:r>
            <a:r>
              <a:rPr lang="ru-RU" sz="1600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В Великобритании возникло наибольшее количество необычных соревнований, которые </a:t>
            </a:r>
            <a:r>
              <a:rPr lang="ru-RU" sz="1600" dirty="0" smtClean="0"/>
              <a:t>превратились </a:t>
            </a:r>
            <a:r>
              <a:rPr lang="ru-RU" sz="1600" dirty="0"/>
              <a:t>в соревнования с международным </a:t>
            </a:r>
            <a:r>
              <a:rPr lang="ru-RU" sz="1600" dirty="0" smtClean="0"/>
              <a:t>статусом.</a:t>
            </a:r>
            <a:endParaRPr lang="ru-RU" sz="1600" dirty="0"/>
          </a:p>
        </p:txBody>
      </p:sp>
      <p:grpSp>
        <p:nvGrpSpPr>
          <p:cNvPr id="742" name="Google Shape;742;p42"/>
          <p:cNvGrpSpPr/>
          <p:nvPr/>
        </p:nvGrpSpPr>
        <p:grpSpPr>
          <a:xfrm>
            <a:off x="6452913" y="2133491"/>
            <a:ext cx="1248001" cy="1248001"/>
            <a:chOff x="958700" y="3278675"/>
            <a:chExt cx="531200" cy="531200"/>
          </a:xfrm>
        </p:grpSpPr>
        <p:sp>
          <p:nvSpPr>
            <p:cNvPr id="743" name="Google Shape;743;p42"/>
            <p:cNvSpPr/>
            <p:nvPr/>
          </p:nvSpPr>
          <p:spPr>
            <a:xfrm>
              <a:off x="958700" y="3278675"/>
              <a:ext cx="531200" cy="531200"/>
            </a:xfrm>
            <a:custGeom>
              <a:avLst/>
              <a:gdLst/>
              <a:ahLst/>
              <a:cxnLst/>
              <a:rect l="l" t="t" r="r" b="b"/>
              <a:pathLst>
                <a:path w="21248" h="21248" extrusionOk="0">
                  <a:moveTo>
                    <a:pt x="10614" y="0"/>
                  </a:moveTo>
                  <a:cubicBezTo>
                    <a:pt x="4747" y="0"/>
                    <a:pt x="1" y="4830"/>
                    <a:pt x="1" y="10613"/>
                  </a:cubicBezTo>
                  <a:cubicBezTo>
                    <a:pt x="1" y="16480"/>
                    <a:pt x="4747" y="21247"/>
                    <a:pt x="10614" y="21247"/>
                  </a:cubicBezTo>
                  <a:cubicBezTo>
                    <a:pt x="16480" y="21247"/>
                    <a:pt x="21248" y="16480"/>
                    <a:pt x="21248" y="10613"/>
                  </a:cubicBezTo>
                  <a:cubicBezTo>
                    <a:pt x="21248" y="4830"/>
                    <a:pt x="16480" y="0"/>
                    <a:pt x="10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2"/>
            <p:cNvSpPr/>
            <p:nvPr/>
          </p:nvSpPr>
          <p:spPr>
            <a:xfrm>
              <a:off x="1120375" y="3405625"/>
              <a:ext cx="332725" cy="138400"/>
            </a:xfrm>
            <a:custGeom>
              <a:avLst/>
              <a:gdLst/>
              <a:ahLst/>
              <a:cxnLst/>
              <a:rect l="l" t="t" r="r" b="b"/>
              <a:pathLst>
                <a:path w="13309" h="5536" extrusionOk="0">
                  <a:moveTo>
                    <a:pt x="1120" y="1"/>
                  </a:moveTo>
                  <a:cubicBezTo>
                    <a:pt x="954" y="353"/>
                    <a:pt x="789" y="788"/>
                    <a:pt x="685" y="1224"/>
                  </a:cubicBezTo>
                  <a:cubicBezTo>
                    <a:pt x="519" y="1555"/>
                    <a:pt x="353" y="1991"/>
                    <a:pt x="270" y="2426"/>
                  </a:cubicBezTo>
                  <a:cubicBezTo>
                    <a:pt x="167" y="2778"/>
                    <a:pt x="84" y="3027"/>
                    <a:pt x="1" y="3380"/>
                  </a:cubicBezTo>
                  <a:cubicBezTo>
                    <a:pt x="519" y="3214"/>
                    <a:pt x="1037" y="3214"/>
                    <a:pt x="1473" y="3110"/>
                  </a:cubicBezTo>
                  <a:cubicBezTo>
                    <a:pt x="2074" y="3027"/>
                    <a:pt x="2675" y="2944"/>
                    <a:pt x="3193" y="2944"/>
                  </a:cubicBezTo>
                  <a:cubicBezTo>
                    <a:pt x="3521" y="2922"/>
                    <a:pt x="3847" y="2912"/>
                    <a:pt x="4171" y="2912"/>
                  </a:cubicBezTo>
                  <a:cubicBezTo>
                    <a:pt x="5055" y="2912"/>
                    <a:pt x="5918" y="2989"/>
                    <a:pt x="6738" y="3110"/>
                  </a:cubicBezTo>
                  <a:cubicBezTo>
                    <a:pt x="7940" y="3297"/>
                    <a:pt x="9080" y="3462"/>
                    <a:pt x="10200" y="3898"/>
                  </a:cubicBezTo>
                  <a:cubicBezTo>
                    <a:pt x="10718" y="4064"/>
                    <a:pt x="11319" y="4333"/>
                    <a:pt x="11837" y="4582"/>
                  </a:cubicBezTo>
                  <a:cubicBezTo>
                    <a:pt x="12355" y="4851"/>
                    <a:pt x="12874" y="5183"/>
                    <a:pt x="13309" y="5535"/>
                  </a:cubicBezTo>
                  <a:cubicBezTo>
                    <a:pt x="13309" y="4333"/>
                    <a:pt x="13040" y="3214"/>
                    <a:pt x="12604" y="2177"/>
                  </a:cubicBezTo>
                  <a:cubicBezTo>
                    <a:pt x="12604" y="2177"/>
                    <a:pt x="12521" y="2177"/>
                    <a:pt x="12438" y="2074"/>
                  </a:cubicBezTo>
                  <a:cubicBezTo>
                    <a:pt x="12086" y="1908"/>
                    <a:pt x="11671" y="1742"/>
                    <a:pt x="11319" y="1555"/>
                  </a:cubicBezTo>
                  <a:cubicBezTo>
                    <a:pt x="10801" y="1390"/>
                    <a:pt x="10365" y="1307"/>
                    <a:pt x="9847" y="1141"/>
                  </a:cubicBezTo>
                  <a:cubicBezTo>
                    <a:pt x="8977" y="871"/>
                    <a:pt x="7940" y="705"/>
                    <a:pt x="7007" y="519"/>
                  </a:cubicBezTo>
                  <a:cubicBezTo>
                    <a:pt x="6054" y="353"/>
                    <a:pt x="5100" y="270"/>
                    <a:pt x="4064" y="187"/>
                  </a:cubicBezTo>
                  <a:cubicBezTo>
                    <a:pt x="3629" y="187"/>
                    <a:pt x="3110" y="104"/>
                    <a:pt x="2592" y="104"/>
                  </a:cubicBezTo>
                  <a:cubicBezTo>
                    <a:pt x="2157" y="1"/>
                    <a:pt x="1721" y="1"/>
                    <a:pt x="1307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2"/>
            <p:cNvSpPr/>
            <p:nvPr/>
          </p:nvSpPr>
          <p:spPr>
            <a:xfrm>
              <a:off x="1114175" y="3490100"/>
              <a:ext cx="338925" cy="121625"/>
            </a:xfrm>
            <a:custGeom>
              <a:avLst/>
              <a:gdLst/>
              <a:ahLst/>
              <a:cxnLst/>
              <a:rect l="l" t="t" r="r" b="b"/>
              <a:pathLst>
                <a:path w="13557" h="4865" extrusionOk="0">
                  <a:moveTo>
                    <a:pt x="1721" y="1"/>
                  </a:moveTo>
                  <a:cubicBezTo>
                    <a:pt x="1285" y="1"/>
                    <a:pt x="767" y="1"/>
                    <a:pt x="249" y="83"/>
                  </a:cubicBezTo>
                  <a:cubicBezTo>
                    <a:pt x="166" y="602"/>
                    <a:pt x="83" y="1120"/>
                    <a:pt x="83" y="1638"/>
                  </a:cubicBezTo>
                  <a:cubicBezTo>
                    <a:pt x="0" y="2156"/>
                    <a:pt x="0" y="2758"/>
                    <a:pt x="0" y="3359"/>
                  </a:cubicBezTo>
                  <a:cubicBezTo>
                    <a:pt x="415" y="3462"/>
                    <a:pt x="933" y="3545"/>
                    <a:pt x="1368" y="3628"/>
                  </a:cubicBezTo>
                  <a:cubicBezTo>
                    <a:pt x="1969" y="3711"/>
                    <a:pt x="2488" y="3877"/>
                    <a:pt x="3110" y="3981"/>
                  </a:cubicBezTo>
                  <a:cubicBezTo>
                    <a:pt x="4229" y="4146"/>
                    <a:pt x="5265" y="4312"/>
                    <a:pt x="6385" y="4395"/>
                  </a:cubicBezTo>
                  <a:cubicBezTo>
                    <a:pt x="7504" y="4582"/>
                    <a:pt x="8623" y="4665"/>
                    <a:pt x="9743" y="4747"/>
                  </a:cubicBezTo>
                  <a:cubicBezTo>
                    <a:pt x="10365" y="4830"/>
                    <a:pt x="10883" y="4830"/>
                    <a:pt x="11484" y="4830"/>
                  </a:cubicBezTo>
                  <a:cubicBezTo>
                    <a:pt x="11636" y="4855"/>
                    <a:pt x="11795" y="4865"/>
                    <a:pt x="11957" y="4865"/>
                  </a:cubicBezTo>
                  <a:cubicBezTo>
                    <a:pt x="12347" y="4865"/>
                    <a:pt x="12755" y="4806"/>
                    <a:pt x="13122" y="4747"/>
                  </a:cubicBezTo>
                  <a:lnTo>
                    <a:pt x="13122" y="4830"/>
                  </a:lnTo>
                  <a:cubicBezTo>
                    <a:pt x="13363" y="4005"/>
                    <a:pt x="13546" y="3160"/>
                    <a:pt x="13557" y="2239"/>
                  </a:cubicBezTo>
                  <a:lnTo>
                    <a:pt x="13557" y="2239"/>
                  </a:lnTo>
                  <a:cubicBezTo>
                    <a:pt x="13557" y="2239"/>
                    <a:pt x="13557" y="2239"/>
                    <a:pt x="13557" y="2239"/>
                  </a:cubicBezTo>
                  <a:lnTo>
                    <a:pt x="13557" y="2156"/>
                  </a:lnTo>
                  <a:cubicBezTo>
                    <a:pt x="13557" y="2184"/>
                    <a:pt x="13557" y="2211"/>
                    <a:pt x="13557" y="2239"/>
                  </a:cubicBezTo>
                  <a:lnTo>
                    <a:pt x="13557" y="2239"/>
                  </a:lnTo>
                  <a:cubicBezTo>
                    <a:pt x="13474" y="2156"/>
                    <a:pt x="13370" y="2156"/>
                    <a:pt x="13288" y="2073"/>
                  </a:cubicBezTo>
                  <a:cubicBezTo>
                    <a:pt x="12852" y="1908"/>
                    <a:pt x="12438" y="1638"/>
                    <a:pt x="11919" y="1472"/>
                  </a:cubicBezTo>
                  <a:cubicBezTo>
                    <a:pt x="11401" y="1286"/>
                    <a:pt x="10883" y="1120"/>
                    <a:pt x="10261" y="954"/>
                  </a:cubicBezTo>
                  <a:cubicBezTo>
                    <a:pt x="9225" y="685"/>
                    <a:pt x="8022" y="436"/>
                    <a:pt x="6903" y="353"/>
                  </a:cubicBezTo>
                  <a:cubicBezTo>
                    <a:pt x="5784" y="166"/>
                    <a:pt x="4664" y="83"/>
                    <a:pt x="3441" y="83"/>
                  </a:cubicBezTo>
                  <a:cubicBezTo>
                    <a:pt x="2923" y="1"/>
                    <a:pt x="2322" y="1"/>
                    <a:pt x="172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2"/>
            <p:cNvSpPr/>
            <p:nvPr/>
          </p:nvSpPr>
          <p:spPr>
            <a:xfrm>
              <a:off x="1114175" y="3576650"/>
              <a:ext cx="328050" cy="119625"/>
            </a:xfrm>
            <a:custGeom>
              <a:avLst/>
              <a:gdLst/>
              <a:ahLst/>
              <a:cxnLst/>
              <a:rect l="l" t="t" r="r" b="b"/>
              <a:pathLst>
                <a:path w="13122" h="4785" extrusionOk="0">
                  <a:moveTo>
                    <a:pt x="0" y="0"/>
                  </a:moveTo>
                  <a:lnTo>
                    <a:pt x="0" y="767"/>
                  </a:lnTo>
                  <a:cubicBezTo>
                    <a:pt x="0" y="1203"/>
                    <a:pt x="83" y="1638"/>
                    <a:pt x="83" y="2073"/>
                  </a:cubicBezTo>
                  <a:cubicBezTo>
                    <a:pt x="166" y="2488"/>
                    <a:pt x="249" y="2923"/>
                    <a:pt x="249" y="3358"/>
                  </a:cubicBezTo>
                  <a:cubicBezTo>
                    <a:pt x="684" y="3441"/>
                    <a:pt x="1202" y="3524"/>
                    <a:pt x="1638" y="3628"/>
                  </a:cubicBezTo>
                  <a:cubicBezTo>
                    <a:pt x="2073" y="3794"/>
                    <a:pt x="2488" y="3877"/>
                    <a:pt x="3006" y="3960"/>
                  </a:cubicBezTo>
                  <a:cubicBezTo>
                    <a:pt x="3877" y="4146"/>
                    <a:pt x="4830" y="4312"/>
                    <a:pt x="5701" y="4395"/>
                  </a:cubicBezTo>
                  <a:cubicBezTo>
                    <a:pt x="6633" y="4561"/>
                    <a:pt x="7587" y="4664"/>
                    <a:pt x="8458" y="4747"/>
                  </a:cubicBezTo>
                  <a:lnTo>
                    <a:pt x="9846" y="4747"/>
                  </a:lnTo>
                  <a:cubicBezTo>
                    <a:pt x="10019" y="4775"/>
                    <a:pt x="10180" y="4784"/>
                    <a:pt x="10335" y="4784"/>
                  </a:cubicBezTo>
                  <a:cubicBezTo>
                    <a:pt x="10643" y="4784"/>
                    <a:pt x="10924" y="4747"/>
                    <a:pt x="11215" y="4747"/>
                  </a:cubicBezTo>
                  <a:cubicBezTo>
                    <a:pt x="12085" y="3794"/>
                    <a:pt x="12769" y="2674"/>
                    <a:pt x="13122" y="1368"/>
                  </a:cubicBezTo>
                  <a:lnTo>
                    <a:pt x="12956" y="1368"/>
                  </a:lnTo>
                  <a:cubicBezTo>
                    <a:pt x="12521" y="1555"/>
                    <a:pt x="12002" y="1638"/>
                    <a:pt x="11484" y="1721"/>
                  </a:cubicBezTo>
                  <a:cubicBezTo>
                    <a:pt x="10883" y="1804"/>
                    <a:pt x="10365" y="1804"/>
                    <a:pt x="9743" y="1804"/>
                  </a:cubicBezTo>
                  <a:cubicBezTo>
                    <a:pt x="8623" y="1804"/>
                    <a:pt x="7504" y="1721"/>
                    <a:pt x="6385" y="1555"/>
                  </a:cubicBezTo>
                  <a:cubicBezTo>
                    <a:pt x="5182" y="1368"/>
                    <a:pt x="4042" y="1203"/>
                    <a:pt x="3006" y="933"/>
                  </a:cubicBezTo>
                  <a:cubicBezTo>
                    <a:pt x="2405" y="767"/>
                    <a:pt x="1887" y="684"/>
                    <a:pt x="1285" y="519"/>
                  </a:cubicBezTo>
                  <a:cubicBezTo>
                    <a:pt x="850" y="332"/>
                    <a:pt x="415" y="166"/>
                    <a:pt x="0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2"/>
            <p:cNvSpPr/>
            <p:nvPr/>
          </p:nvSpPr>
          <p:spPr>
            <a:xfrm>
              <a:off x="1327675" y="3340850"/>
              <a:ext cx="107825" cy="119225"/>
            </a:xfrm>
            <a:custGeom>
              <a:avLst/>
              <a:gdLst/>
              <a:ahLst/>
              <a:cxnLst/>
              <a:rect l="l" t="t" r="r" b="b"/>
              <a:pathLst>
                <a:path w="4313" h="4769" extrusionOk="0">
                  <a:moveTo>
                    <a:pt x="1" y="1"/>
                  </a:moveTo>
                  <a:cubicBezTo>
                    <a:pt x="166" y="187"/>
                    <a:pt x="436" y="353"/>
                    <a:pt x="519" y="622"/>
                  </a:cubicBezTo>
                  <a:cubicBezTo>
                    <a:pt x="685" y="871"/>
                    <a:pt x="788" y="1224"/>
                    <a:pt x="871" y="1472"/>
                  </a:cubicBezTo>
                  <a:cubicBezTo>
                    <a:pt x="954" y="1991"/>
                    <a:pt x="954" y="2509"/>
                    <a:pt x="871" y="3027"/>
                  </a:cubicBezTo>
                  <a:cubicBezTo>
                    <a:pt x="1120" y="3110"/>
                    <a:pt x="1472" y="3214"/>
                    <a:pt x="1721" y="3296"/>
                  </a:cubicBezTo>
                  <a:cubicBezTo>
                    <a:pt x="2675" y="3628"/>
                    <a:pt x="3545" y="4063"/>
                    <a:pt x="4312" y="4768"/>
                  </a:cubicBezTo>
                  <a:cubicBezTo>
                    <a:pt x="3462" y="2695"/>
                    <a:pt x="1908" y="954"/>
                    <a:pt x="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2"/>
            <p:cNvSpPr/>
            <p:nvPr/>
          </p:nvSpPr>
          <p:spPr>
            <a:xfrm>
              <a:off x="1198125" y="3314950"/>
              <a:ext cx="146675" cy="99525"/>
            </a:xfrm>
            <a:custGeom>
              <a:avLst/>
              <a:gdLst/>
              <a:ahLst/>
              <a:cxnLst/>
              <a:rect l="l" t="t" r="r" b="b"/>
              <a:pathLst>
                <a:path w="5867" h="3981" extrusionOk="0">
                  <a:moveTo>
                    <a:pt x="0" y="0"/>
                  </a:moveTo>
                  <a:cubicBezTo>
                    <a:pt x="166" y="104"/>
                    <a:pt x="436" y="104"/>
                    <a:pt x="601" y="187"/>
                  </a:cubicBezTo>
                  <a:cubicBezTo>
                    <a:pt x="788" y="270"/>
                    <a:pt x="954" y="435"/>
                    <a:pt x="1120" y="518"/>
                  </a:cubicBezTo>
                  <a:cubicBezTo>
                    <a:pt x="1472" y="788"/>
                    <a:pt x="1721" y="1140"/>
                    <a:pt x="1990" y="1472"/>
                  </a:cubicBezTo>
                  <a:cubicBezTo>
                    <a:pt x="2239" y="1824"/>
                    <a:pt x="2426" y="2177"/>
                    <a:pt x="2509" y="2591"/>
                  </a:cubicBezTo>
                  <a:cubicBezTo>
                    <a:pt x="2591" y="2861"/>
                    <a:pt x="2674" y="3109"/>
                    <a:pt x="2674" y="3462"/>
                  </a:cubicBezTo>
                  <a:cubicBezTo>
                    <a:pt x="3110" y="3462"/>
                    <a:pt x="3545" y="3545"/>
                    <a:pt x="3980" y="3545"/>
                  </a:cubicBezTo>
                  <a:cubicBezTo>
                    <a:pt x="4664" y="3731"/>
                    <a:pt x="5265" y="3814"/>
                    <a:pt x="5867" y="3980"/>
                  </a:cubicBezTo>
                  <a:lnTo>
                    <a:pt x="5784" y="3462"/>
                  </a:lnTo>
                  <a:cubicBezTo>
                    <a:pt x="5784" y="3213"/>
                    <a:pt x="5701" y="2944"/>
                    <a:pt x="5618" y="2591"/>
                  </a:cubicBezTo>
                  <a:cubicBezTo>
                    <a:pt x="5535" y="2073"/>
                    <a:pt x="5348" y="1555"/>
                    <a:pt x="5100" y="954"/>
                  </a:cubicBezTo>
                  <a:cubicBezTo>
                    <a:pt x="3897" y="353"/>
                    <a:pt x="2426" y="0"/>
                    <a:pt x="954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2"/>
            <p:cNvSpPr/>
            <p:nvPr/>
          </p:nvSpPr>
          <p:spPr>
            <a:xfrm>
              <a:off x="1168075" y="3697400"/>
              <a:ext cx="140450" cy="77750"/>
            </a:xfrm>
            <a:custGeom>
              <a:avLst/>
              <a:gdLst/>
              <a:ahLst/>
              <a:cxnLst/>
              <a:rect l="l" t="t" r="r" b="b"/>
              <a:pathLst>
                <a:path w="5618" h="3110" extrusionOk="0">
                  <a:moveTo>
                    <a:pt x="2757" y="0"/>
                  </a:moveTo>
                  <a:cubicBezTo>
                    <a:pt x="2674" y="249"/>
                    <a:pt x="2591" y="518"/>
                    <a:pt x="2405" y="767"/>
                  </a:cubicBezTo>
                  <a:cubicBezTo>
                    <a:pt x="2239" y="1120"/>
                    <a:pt x="2073" y="1389"/>
                    <a:pt x="1803" y="1638"/>
                  </a:cubicBezTo>
                  <a:cubicBezTo>
                    <a:pt x="1555" y="1990"/>
                    <a:pt x="1285" y="2239"/>
                    <a:pt x="1036" y="2425"/>
                  </a:cubicBezTo>
                  <a:cubicBezTo>
                    <a:pt x="684" y="2591"/>
                    <a:pt x="332" y="2757"/>
                    <a:pt x="0" y="2840"/>
                  </a:cubicBezTo>
                  <a:cubicBezTo>
                    <a:pt x="684" y="3027"/>
                    <a:pt x="1472" y="3110"/>
                    <a:pt x="2156" y="3110"/>
                  </a:cubicBezTo>
                  <a:cubicBezTo>
                    <a:pt x="2840" y="3110"/>
                    <a:pt x="3545" y="3027"/>
                    <a:pt x="4146" y="2840"/>
                  </a:cubicBezTo>
                  <a:lnTo>
                    <a:pt x="4229" y="2840"/>
                  </a:lnTo>
                  <a:cubicBezTo>
                    <a:pt x="4395" y="2674"/>
                    <a:pt x="4477" y="2425"/>
                    <a:pt x="4664" y="2239"/>
                  </a:cubicBezTo>
                  <a:cubicBezTo>
                    <a:pt x="4747" y="1990"/>
                    <a:pt x="4913" y="1721"/>
                    <a:pt x="4996" y="1555"/>
                  </a:cubicBezTo>
                  <a:cubicBezTo>
                    <a:pt x="5182" y="1285"/>
                    <a:pt x="5265" y="1037"/>
                    <a:pt x="5348" y="767"/>
                  </a:cubicBezTo>
                  <a:cubicBezTo>
                    <a:pt x="5431" y="601"/>
                    <a:pt x="5514" y="435"/>
                    <a:pt x="5618" y="249"/>
                  </a:cubicBezTo>
                  <a:cubicBezTo>
                    <a:pt x="4913" y="249"/>
                    <a:pt x="4229" y="166"/>
                    <a:pt x="3545" y="83"/>
                  </a:cubicBezTo>
                  <a:cubicBezTo>
                    <a:pt x="3275" y="83"/>
                    <a:pt x="3026" y="0"/>
                    <a:pt x="2757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2"/>
            <p:cNvSpPr/>
            <p:nvPr/>
          </p:nvSpPr>
          <p:spPr>
            <a:xfrm>
              <a:off x="1273775" y="3697400"/>
              <a:ext cx="120775" cy="71025"/>
            </a:xfrm>
            <a:custGeom>
              <a:avLst/>
              <a:gdLst/>
              <a:ahLst/>
              <a:cxnLst/>
              <a:rect l="l" t="t" r="r" b="b"/>
              <a:pathLst>
                <a:path w="4831" h="2841" extrusionOk="0">
                  <a:moveTo>
                    <a:pt x="4831" y="0"/>
                  </a:moveTo>
                  <a:lnTo>
                    <a:pt x="4831" y="0"/>
                  </a:lnTo>
                  <a:cubicBezTo>
                    <a:pt x="4395" y="83"/>
                    <a:pt x="3981" y="166"/>
                    <a:pt x="3462" y="249"/>
                  </a:cubicBezTo>
                  <a:lnTo>
                    <a:pt x="2074" y="249"/>
                  </a:lnTo>
                  <a:cubicBezTo>
                    <a:pt x="2018" y="283"/>
                    <a:pt x="1952" y="295"/>
                    <a:pt x="1881" y="295"/>
                  </a:cubicBezTo>
                  <a:cubicBezTo>
                    <a:pt x="1740" y="295"/>
                    <a:pt x="1583" y="249"/>
                    <a:pt x="1473" y="249"/>
                  </a:cubicBezTo>
                  <a:cubicBezTo>
                    <a:pt x="1473" y="767"/>
                    <a:pt x="1286" y="1202"/>
                    <a:pt x="1120" y="1638"/>
                  </a:cubicBezTo>
                  <a:cubicBezTo>
                    <a:pt x="954" y="1907"/>
                    <a:pt x="768" y="2156"/>
                    <a:pt x="602" y="2322"/>
                  </a:cubicBezTo>
                  <a:cubicBezTo>
                    <a:pt x="436" y="2591"/>
                    <a:pt x="249" y="2757"/>
                    <a:pt x="1" y="2840"/>
                  </a:cubicBezTo>
                  <a:cubicBezTo>
                    <a:pt x="1908" y="2425"/>
                    <a:pt x="3628" y="1389"/>
                    <a:pt x="483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2"/>
            <p:cNvSpPr/>
            <p:nvPr/>
          </p:nvSpPr>
          <p:spPr>
            <a:xfrm>
              <a:off x="1033850" y="3364700"/>
              <a:ext cx="114550" cy="334800"/>
            </a:xfrm>
            <a:custGeom>
              <a:avLst/>
              <a:gdLst/>
              <a:ahLst/>
              <a:cxnLst/>
              <a:rect l="l" t="t" r="r" b="b"/>
              <a:pathLst>
                <a:path w="4582" h="13392" extrusionOk="0">
                  <a:moveTo>
                    <a:pt x="2861" y="0"/>
                  </a:moveTo>
                  <a:cubicBezTo>
                    <a:pt x="2426" y="435"/>
                    <a:pt x="2073" y="871"/>
                    <a:pt x="1824" y="1389"/>
                  </a:cubicBezTo>
                  <a:cubicBezTo>
                    <a:pt x="1472" y="1907"/>
                    <a:pt x="1223" y="2425"/>
                    <a:pt x="954" y="3027"/>
                  </a:cubicBezTo>
                  <a:cubicBezTo>
                    <a:pt x="518" y="4146"/>
                    <a:pt x="187" y="5369"/>
                    <a:pt x="104" y="6571"/>
                  </a:cubicBezTo>
                  <a:cubicBezTo>
                    <a:pt x="0" y="7774"/>
                    <a:pt x="104" y="8997"/>
                    <a:pt x="436" y="10199"/>
                  </a:cubicBezTo>
                  <a:cubicBezTo>
                    <a:pt x="622" y="10800"/>
                    <a:pt x="788" y="11401"/>
                    <a:pt x="1037" y="11919"/>
                  </a:cubicBezTo>
                  <a:cubicBezTo>
                    <a:pt x="1306" y="12438"/>
                    <a:pt x="1555" y="12956"/>
                    <a:pt x="1907" y="13391"/>
                  </a:cubicBezTo>
                  <a:cubicBezTo>
                    <a:pt x="2073" y="13225"/>
                    <a:pt x="2260" y="13039"/>
                    <a:pt x="2426" y="12873"/>
                  </a:cubicBezTo>
                  <a:lnTo>
                    <a:pt x="3462" y="11836"/>
                  </a:lnTo>
                  <a:cubicBezTo>
                    <a:pt x="3296" y="11484"/>
                    <a:pt x="3110" y="11069"/>
                    <a:pt x="3027" y="10634"/>
                  </a:cubicBezTo>
                  <a:cubicBezTo>
                    <a:pt x="2944" y="10199"/>
                    <a:pt x="2861" y="9681"/>
                    <a:pt x="2778" y="9245"/>
                  </a:cubicBezTo>
                  <a:cubicBezTo>
                    <a:pt x="2695" y="8375"/>
                    <a:pt x="2695" y="7525"/>
                    <a:pt x="2695" y="6571"/>
                  </a:cubicBezTo>
                  <a:cubicBezTo>
                    <a:pt x="2861" y="5701"/>
                    <a:pt x="3027" y="4747"/>
                    <a:pt x="3296" y="3980"/>
                  </a:cubicBezTo>
                  <a:cubicBezTo>
                    <a:pt x="3462" y="3545"/>
                    <a:pt x="3628" y="3109"/>
                    <a:pt x="3897" y="2674"/>
                  </a:cubicBezTo>
                  <a:cubicBezTo>
                    <a:pt x="4063" y="2342"/>
                    <a:pt x="4333" y="1907"/>
                    <a:pt x="4581" y="1555"/>
                  </a:cubicBezTo>
                  <a:cubicBezTo>
                    <a:pt x="4415" y="1389"/>
                    <a:pt x="4250" y="1223"/>
                    <a:pt x="4063" y="1037"/>
                  </a:cubicBezTo>
                  <a:cubicBezTo>
                    <a:pt x="3897" y="871"/>
                    <a:pt x="3731" y="705"/>
                    <a:pt x="3545" y="601"/>
                  </a:cubicBezTo>
                  <a:cubicBezTo>
                    <a:pt x="3296" y="353"/>
                    <a:pt x="3110" y="187"/>
                    <a:pt x="286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2"/>
            <p:cNvSpPr/>
            <p:nvPr/>
          </p:nvSpPr>
          <p:spPr>
            <a:xfrm>
              <a:off x="1094475" y="3317525"/>
              <a:ext cx="166375" cy="86050"/>
            </a:xfrm>
            <a:custGeom>
              <a:avLst/>
              <a:gdLst/>
              <a:ahLst/>
              <a:cxnLst/>
              <a:rect l="l" t="t" r="r" b="b"/>
              <a:pathLst>
                <a:path w="6655" h="3442" extrusionOk="0">
                  <a:moveTo>
                    <a:pt x="4146" y="1"/>
                  </a:moveTo>
                  <a:cubicBezTo>
                    <a:pt x="2592" y="84"/>
                    <a:pt x="1203" y="685"/>
                    <a:pt x="1" y="1452"/>
                  </a:cubicBezTo>
                  <a:cubicBezTo>
                    <a:pt x="519" y="1555"/>
                    <a:pt x="954" y="1804"/>
                    <a:pt x="1389" y="2157"/>
                  </a:cubicBezTo>
                  <a:cubicBezTo>
                    <a:pt x="1555" y="2322"/>
                    <a:pt x="1721" y="2488"/>
                    <a:pt x="1908" y="2758"/>
                  </a:cubicBezTo>
                  <a:cubicBezTo>
                    <a:pt x="2073" y="2924"/>
                    <a:pt x="2156" y="3193"/>
                    <a:pt x="2156" y="3442"/>
                  </a:cubicBezTo>
                  <a:cubicBezTo>
                    <a:pt x="2915" y="3320"/>
                    <a:pt x="3629" y="3243"/>
                    <a:pt x="4364" y="3243"/>
                  </a:cubicBezTo>
                  <a:cubicBezTo>
                    <a:pt x="4633" y="3243"/>
                    <a:pt x="4905" y="3254"/>
                    <a:pt x="5183" y="3276"/>
                  </a:cubicBezTo>
                  <a:lnTo>
                    <a:pt x="6655" y="3276"/>
                  </a:lnTo>
                  <a:cubicBezTo>
                    <a:pt x="6572" y="3276"/>
                    <a:pt x="6572" y="3193"/>
                    <a:pt x="6572" y="3193"/>
                  </a:cubicBezTo>
                  <a:cubicBezTo>
                    <a:pt x="6489" y="3006"/>
                    <a:pt x="6385" y="2841"/>
                    <a:pt x="6302" y="2675"/>
                  </a:cubicBezTo>
                  <a:cubicBezTo>
                    <a:pt x="6136" y="2240"/>
                    <a:pt x="5970" y="1887"/>
                    <a:pt x="5701" y="1638"/>
                  </a:cubicBezTo>
                  <a:cubicBezTo>
                    <a:pt x="5535" y="1286"/>
                    <a:pt x="5266" y="934"/>
                    <a:pt x="5017" y="685"/>
                  </a:cubicBezTo>
                  <a:cubicBezTo>
                    <a:pt x="4934" y="602"/>
                    <a:pt x="4747" y="415"/>
                    <a:pt x="4582" y="332"/>
                  </a:cubicBezTo>
                  <a:cubicBezTo>
                    <a:pt x="4499" y="167"/>
                    <a:pt x="4312" y="84"/>
                    <a:pt x="4146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2"/>
            <p:cNvSpPr/>
            <p:nvPr/>
          </p:nvSpPr>
          <p:spPr>
            <a:xfrm>
              <a:off x="1068575" y="3662675"/>
              <a:ext cx="164300" cy="105750"/>
            </a:xfrm>
            <a:custGeom>
              <a:avLst/>
              <a:gdLst/>
              <a:ahLst/>
              <a:cxnLst/>
              <a:rect l="l" t="t" r="r" b="b"/>
              <a:pathLst>
                <a:path w="6572" h="4230" extrusionOk="0">
                  <a:moveTo>
                    <a:pt x="2073" y="0"/>
                  </a:moveTo>
                  <a:cubicBezTo>
                    <a:pt x="2073" y="270"/>
                    <a:pt x="1990" y="519"/>
                    <a:pt x="1824" y="705"/>
                  </a:cubicBezTo>
                  <a:cubicBezTo>
                    <a:pt x="1721" y="954"/>
                    <a:pt x="1555" y="1120"/>
                    <a:pt x="1306" y="1306"/>
                  </a:cubicBezTo>
                  <a:cubicBezTo>
                    <a:pt x="1119" y="1472"/>
                    <a:pt x="954" y="1638"/>
                    <a:pt x="684" y="1824"/>
                  </a:cubicBezTo>
                  <a:cubicBezTo>
                    <a:pt x="518" y="1990"/>
                    <a:pt x="270" y="2073"/>
                    <a:pt x="0" y="2073"/>
                  </a:cubicBezTo>
                  <a:cubicBezTo>
                    <a:pt x="1119" y="3110"/>
                    <a:pt x="2425" y="3897"/>
                    <a:pt x="3980" y="4229"/>
                  </a:cubicBezTo>
                  <a:cubicBezTo>
                    <a:pt x="4498" y="3814"/>
                    <a:pt x="5016" y="3296"/>
                    <a:pt x="5452" y="2778"/>
                  </a:cubicBezTo>
                  <a:cubicBezTo>
                    <a:pt x="5701" y="2509"/>
                    <a:pt x="5866" y="2260"/>
                    <a:pt x="6053" y="1907"/>
                  </a:cubicBezTo>
                  <a:lnTo>
                    <a:pt x="6571" y="1306"/>
                  </a:lnTo>
                  <a:cubicBezTo>
                    <a:pt x="5970" y="1223"/>
                    <a:pt x="5348" y="1037"/>
                    <a:pt x="4747" y="871"/>
                  </a:cubicBezTo>
                  <a:cubicBezTo>
                    <a:pt x="4229" y="788"/>
                    <a:pt x="3793" y="601"/>
                    <a:pt x="3379" y="519"/>
                  </a:cubicBezTo>
                  <a:cubicBezTo>
                    <a:pt x="2944" y="353"/>
                    <a:pt x="2508" y="187"/>
                    <a:pt x="2073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2"/>
            <p:cNvSpPr/>
            <p:nvPr/>
          </p:nvSpPr>
          <p:spPr>
            <a:xfrm>
              <a:off x="992900" y="3353800"/>
              <a:ext cx="110400" cy="360725"/>
            </a:xfrm>
            <a:custGeom>
              <a:avLst/>
              <a:gdLst/>
              <a:ahLst/>
              <a:cxnLst/>
              <a:rect l="l" t="t" r="r" b="b"/>
              <a:pathLst>
                <a:path w="4416" h="14429" extrusionOk="0">
                  <a:moveTo>
                    <a:pt x="3981" y="1"/>
                  </a:moveTo>
                  <a:cubicBezTo>
                    <a:pt x="1555" y="1659"/>
                    <a:pt x="1" y="4499"/>
                    <a:pt x="1" y="7608"/>
                  </a:cubicBezTo>
                  <a:cubicBezTo>
                    <a:pt x="1" y="10365"/>
                    <a:pt x="1120" y="12791"/>
                    <a:pt x="3027" y="14428"/>
                  </a:cubicBezTo>
                  <a:cubicBezTo>
                    <a:pt x="3193" y="14262"/>
                    <a:pt x="3379" y="14097"/>
                    <a:pt x="3545" y="13910"/>
                  </a:cubicBezTo>
                  <a:cubicBezTo>
                    <a:pt x="3110" y="13475"/>
                    <a:pt x="2778" y="12956"/>
                    <a:pt x="2509" y="12438"/>
                  </a:cubicBezTo>
                  <a:cubicBezTo>
                    <a:pt x="2156" y="11920"/>
                    <a:pt x="1908" y="11319"/>
                    <a:pt x="1638" y="10718"/>
                  </a:cubicBezTo>
                  <a:cubicBezTo>
                    <a:pt x="1307" y="9515"/>
                    <a:pt x="1120" y="8210"/>
                    <a:pt x="1224" y="6924"/>
                  </a:cubicBezTo>
                  <a:cubicBezTo>
                    <a:pt x="1307" y="5701"/>
                    <a:pt x="1638" y="4416"/>
                    <a:pt x="2156" y="3297"/>
                  </a:cubicBezTo>
                  <a:cubicBezTo>
                    <a:pt x="2509" y="2696"/>
                    <a:pt x="2861" y="2177"/>
                    <a:pt x="3193" y="1659"/>
                  </a:cubicBezTo>
                  <a:cubicBezTo>
                    <a:pt x="3545" y="1224"/>
                    <a:pt x="3981" y="789"/>
                    <a:pt x="4416" y="436"/>
                  </a:cubicBezTo>
                  <a:cubicBezTo>
                    <a:pt x="4333" y="270"/>
                    <a:pt x="4146" y="187"/>
                    <a:pt x="398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5" name="Google Shape;755;p42"/>
          <p:cNvGrpSpPr/>
          <p:nvPr/>
        </p:nvGrpSpPr>
        <p:grpSpPr>
          <a:xfrm>
            <a:off x="7091896" y="2879478"/>
            <a:ext cx="1677031" cy="1823208"/>
            <a:chOff x="6037300" y="2937150"/>
            <a:chExt cx="748875" cy="814150"/>
          </a:xfrm>
        </p:grpSpPr>
        <p:sp>
          <p:nvSpPr>
            <p:cNvPr id="756" name="Google Shape;756;p42"/>
            <p:cNvSpPr/>
            <p:nvPr/>
          </p:nvSpPr>
          <p:spPr>
            <a:xfrm>
              <a:off x="6173075" y="3345525"/>
              <a:ext cx="246200" cy="194350"/>
            </a:xfrm>
            <a:custGeom>
              <a:avLst/>
              <a:gdLst/>
              <a:ahLst/>
              <a:cxnLst/>
              <a:rect l="l" t="t" r="r" b="b"/>
              <a:pathLst>
                <a:path w="9848" h="7774" extrusionOk="0">
                  <a:moveTo>
                    <a:pt x="4934" y="0"/>
                  </a:moveTo>
                  <a:cubicBezTo>
                    <a:pt x="2592" y="0"/>
                    <a:pt x="167" y="850"/>
                    <a:pt x="1" y="2757"/>
                  </a:cubicBezTo>
                  <a:lnTo>
                    <a:pt x="1" y="4478"/>
                  </a:lnTo>
                  <a:cubicBezTo>
                    <a:pt x="1" y="6385"/>
                    <a:pt x="2074" y="7774"/>
                    <a:pt x="4934" y="7774"/>
                  </a:cubicBezTo>
                  <a:cubicBezTo>
                    <a:pt x="7774" y="7774"/>
                    <a:pt x="9847" y="6385"/>
                    <a:pt x="9847" y="4478"/>
                  </a:cubicBezTo>
                  <a:lnTo>
                    <a:pt x="9847" y="3711"/>
                  </a:lnTo>
                  <a:lnTo>
                    <a:pt x="9847" y="3027"/>
                  </a:lnTo>
                  <a:cubicBezTo>
                    <a:pt x="9847" y="954"/>
                    <a:pt x="7339" y="0"/>
                    <a:pt x="49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2"/>
            <p:cNvSpPr/>
            <p:nvPr/>
          </p:nvSpPr>
          <p:spPr>
            <a:xfrm>
              <a:off x="6037300" y="2937150"/>
              <a:ext cx="748875" cy="814150"/>
            </a:xfrm>
            <a:custGeom>
              <a:avLst/>
              <a:gdLst/>
              <a:ahLst/>
              <a:cxnLst/>
              <a:rect l="l" t="t" r="r" b="b"/>
              <a:pathLst>
                <a:path w="29955" h="32566" extrusionOk="0">
                  <a:moveTo>
                    <a:pt x="27798" y="1"/>
                  </a:moveTo>
                  <a:cubicBezTo>
                    <a:pt x="27114" y="1"/>
                    <a:pt x="26513" y="353"/>
                    <a:pt x="26244" y="954"/>
                  </a:cubicBezTo>
                  <a:cubicBezTo>
                    <a:pt x="26161" y="1037"/>
                    <a:pt x="18823" y="15382"/>
                    <a:pt x="15278" y="22201"/>
                  </a:cubicBezTo>
                  <a:lnTo>
                    <a:pt x="14760" y="23155"/>
                  </a:lnTo>
                  <a:cubicBezTo>
                    <a:pt x="14159" y="24357"/>
                    <a:pt x="13723" y="25228"/>
                    <a:pt x="13558" y="25477"/>
                  </a:cubicBezTo>
                  <a:cubicBezTo>
                    <a:pt x="12895" y="26556"/>
                    <a:pt x="12023" y="27096"/>
                    <a:pt x="10886" y="27096"/>
                  </a:cubicBezTo>
                  <a:cubicBezTo>
                    <a:pt x="10385" y="27096"/>
                    <a:pt x="9833" y="26992"/>
                    <a:pt x="9225" y="26783"/>
                  </a:cubicBezTo>
                  <a:cubicBezTo>
                    <a:pt x="8894" y="26700"/>
                    <a:pt x="8624" y="26513"/>
                    <a:pt x="8292" y="26430"/>
                  </a:cubicBezTo>
                  <a:lnTo>
                    <a:pt x="8189" y="26347"/>
                  </a:lnTo>
                  <a:cubicBezTo>
                    <a:pt x="6033" y="25580"/>
                    <a:pt x="4147" y="24793"/>
                    <a:pt x="2841" y="24793"/>
                  </a:cubicBezTo>
                  <a:cubicBezTo>
                    <a:pt x="2240" y="24793"/>
                    <a:pt x="1721" y="25062"/>
                    <a:pt x="1286" y="25394"/>
                  </a:cubicBezTo>
                  <a:cubicBezTo>
                    <a:pt x="602" y="26099"/>
                    <a:pt x="1" y="27384"/>
                    <a:pt x="250" y="28690"/>
                  </a:cubicBezTo>
                  <a:cubicBezTo>
                    <a:pt x="415" y="29457"/>
                    <a:pt x="1037" y="30576"/>
                    <a:pt x="2758" y="31281"/>
                  </a:cubicBezTo>
                  <a:cubicBezTo>
                    <a:pt x="4478" y="31882"/>
                    <a:pt x="7588" y="32566"/>
                    <a:pt x="10179" y="32566"/>
                  </a:cubicBezTo>
                  <a:cubicBezTo>
                    <a:pt x="11568" y="32566"/>
                    <a:pt x="12687" y="32400"/>
                    <a:pt x="13475" y="31965"/>
                  </a:cubicBezTo>
                  <a:cubicBezTo>
                    <a:pt x="14926" y="31177"/>
                    <a:pt x="15962" y="29809"/>
                    <a:pt x="18035" y="25912"/>
                  </a:cubicBezTo>
                  <a:lnTo>
                    <a:pt x="18657" y="24793"/>
                  </a:lnTo>
                  <a:lnTo>
                    <a:pt x="18823" y="24544"/>
                  </a:lnTo>
                  <a:lnTo>
                    <a:pt x="18823" y="24440"/>
                  </a:lnTo>
                  <a:cubicBezTo>
                    <a:pt x="19776" y="22554"/>
                    <a:pt x="20979" y="20294"/>
                    <a:pt x="22450" y="17372"/>
                  </a:cubicBezTo>
                  <a:lnTo>
                    <a:pt x="22450" y="17289"/>
                  </a:lnTo>
                  <a:cubicBezTo>
                    <a:pt x="25995" y="10282"/>
                    <a:pt x="27985" y="6302"/>
                    <a:pt x="28918" y="4333"/>
                  </a:cubicBezTo>
                  <a:cubicBezTo>
                    <a:pt x="29270" y="3462"/>
                    <a:pt x="29623" y="2944"/>
                    <a:pt x="29623" y="2861"/>
                  </a:cubicBezTo>
                  <a:cubicBezTo>
                    <a:pt x="29954" y="2260"/>
                    <a:pt x="29954" y="1555"/>
                    <a:pt x="29623" y="1037"/>
                  </a:cubicBezTo>
                  <a:cubicBezTo>
                    <a:pt x="29270" y="353"/>
                    <a:pt x="28503" y="1"/>
                    <a:pt x="27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2"/>
            <p:cNvSpPr/>
            <p:nvPr/>
          </p:nvSpPr>
          <p:spPr>
            <a:xfrm>
              <a:off x="6207800" y="3379725"/>
              <a:ext cx="176750" cy="75675"/>
            </a:xfrm>
            <a:custGeom>
              <a:avLst/>
              <a:gdLst/>
              <a:ahLst/>
              <a:cxnLst/>
              <a:rect l="l" t="t" r="r" b="b"/>
              <a:pathLst>
                <a:path w="7070" h="3027" extrusionOk="0">
                  <a:moveTo>
                    <a:pt x="3545" y="0"/>
                  </a:moveTo>
                  <a:cubicBezTo>
                    <a:pt x="1555" y="0"/>
                    <a:pt x="1" y="788"/>
                    <a:pt x="1" y="1659"/>
                  </a:cubicBezTo>
                  <a:cubicBezTo>
                    <a:pt x="1" y="1990"/>
                    <a:pt x="249" y="2260"/>
                    <a:pt x="602" y="2426"/>
                  </a:cubicBezTo>
                  <a:cubicBezTo>
                    <a:pt x="851" y="2591"/>
                    <a:pt x="1203" y="2695"/>
                    <a:pt x="1555" y="2778"/>
                  </a:cubicBezTo>
                  <a:cubicBezTo>
                    <a:pt x="2156" y="2944"/>
                    <a:pt x="2840" y="3027"/>
                    <a:pt x="3545" y="3027"/>
                  </a:cubicBezTo>
                  <a:cubicBezTo>
                    <a:pt x="4229" y="3027"/>
                    <a:pt x="4913" y="2944"/>
                    <a:pt x="5515" y="2778"/>
                  </a:cubicBezTo>
                  <a:cubicBezTo>
                    <a:pt x="5867" y="2695"/>
                    <a:pt x="6219" y="2591"/>
                    <a:pt x="6468" y="2426"/>
                  </a:cubicBezTo>
                  <a:cubicBezTo>
                    <a:pt x="6820" y="2260"/>
                    <a:pt x="7069" y="1990"/>
                    <a:pt x="7069" y="1659"/>
                  </a:cubicBezTo>
                  <a:cubicBezTo>
                    <a:pt x="7069" y="788"/>
                    <a:pt x="5515" y="0"/>
                    <a:pt x="3545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2"/>
            <p:cNvSpPr/>
            <p:nvPr/>
          </p:nvSpPr>
          <p:spPr>
            <a:xfrm>
              <a:off x="6207800" y="3423250"/>
              <a:ext cx="176750" cy="81900"/>
            </a:xfrm>
            <a:custGeom>
              <a:avLst/>
              <a:gdLst/>
              <a:ahLst/>
              <a:cxnLst/>
              <a:rect l="l" t="t" r="r" b="b"/>
              <a:pathLst>
                <a:path w="7070" h="3276" extrusionOk="0">
                  <a:moveTo>
                    <a:pt x="1" y="0"/>
                  </a:moveTo>
                  <a:lnTo>
                    <a:pt x="1" y="1369"/>
                  </a:lnTo>
                  <a:cubicBezTo>
                    <a:pt x="1" y="2405"/>
                    <a:pt x="1555" y="3276"/>
                    <a:pt x="3545" y="3276"/>
                  </a:cubicBezTo>
                  <a:cubicBezTo>
                    <a:pt x="5515" y="3276"/>
                    <a:pt x="7069" y="2405"/>
                    <a:pt x="7069" y="1369"/>
                  </a:cubicBezTo>
                  <a:lnTo>
                    <a:pt x="7069" y="0"/>
                  </a:lnTo>
                  <a:cubicBezTo>
                    <a:pt x="7069" y="166"/>
                    <a:pt x="6986" y="249"/>
                    <a:pt x="6903" y="436"/>
                  </a:cubicBezTo>
                  <a:cubicBezTo>
                    <a:pt x="6820" y="519"/>
                    <a:pt x="6738" y="685"/>
                    <a:pt x="6551" y="767"/>
                  </a:cubicBezTo>
                  <a:cubicBezTo>
                    <a:pt x="6302" y="954"/>
                    <a:pt x="5950" y="1120"/>
                    <a:pt x="5618" y="1203"/>
                  </a:cubicBezTo>
                  <a:cubicBezTo>
                    <a:pt x="4913" y="1472"/>
                    <a:pt x="4229" y="1555"/>
                    <a:pt x="3545" y="1555"/>
                  </a:cubicBezTo>
                  <a:cubicBezTo>
                    <a:pt x="2840" y="1555"/>
                    <a:pt x="2156" y="1472"/>
                    <a:pt x="1472" y="1203"/>
                  </a:cubicBezTo>
                  <a:cubicBezTo>
                    <a:pt x="1120" y="1120"/>
                    <a:pt x="768" y="954"/>
                    <a:pt x="519" y="767"/>
                  </a:cubicBezTo>
                  <a:cubicBezTo>
                    <a:pt x="332" y="685"/>
                    <a:pt x="249" y="519"/>
                    <a:pt x="166" y="436"/>
                  </a:cubicBezTo>
                  <a:cubicBezTo>
                    <a:pt x="84" y="249"/>
                    <a:pt x="1" y="166"/>
                    <a:pt x="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2"/>
            <p:cNvSpPr/>
            <p:nvPr/>
          </p:nvSpPr>
          <p:spPr>
            <a:xfrm>
              <a:off x="6056475" y="2971050"/>
              <a:ext cx="697250" cy="746900"/>
            </a:xfrm>
            <a:custGeom>
              <a:avLst/>
              <a:gdLst/>
              <a:ahLst/>
              <a:cxnLst/>
              <a:rect l="l" t="t" r="r" b="b"/>
              <a:pathLst>
                <a:path w="27890" h="29876" extrusionOk="0">
                  <a:moveTo>
                    <a:pt x="27032" y="1"/>
                  </a:moveTo>
                  <a:cubicBezTo>
                    <a:pt x="26892" y="1"/>
                    <a:pt x="26767" y="59"/>
                    <a:pt x="26700" y="199"/>
                  </a:cubicBezTo>
                  <a:cubicBezTo>
                    <a:pt x="26700" y="199"/>
                    <a:pt x="18823" y="15580"/>
                    <a:pt x="15382" y="22151"/>
                  </a:cubicBezTo>
                  <a:cubicBezTo>
                    <a:pt x="14677" y="23520"/>
                    <a:pt x="14159" y="24473"/>
                    <a:pt x="13910" y="24825"/>
                  </a:cubicBezTo>
                  <a:cubicBezTo>
                    <a:pt x="13065" y="26340"/>
                    <a:pt x="11832" y="27169"/>
                    <a:pt x="10246" y="27169"/>
                  </a:cubicBezTo>
                  <a:cubicBezTo>
                    <a:pt x="9574" y="27169"/>
                    <a:pt x="8839" y="27020"/>
                    <a:pt x="8044" y="26712"/>
                  </a:cubicBezTo>
                  <a:cubicBezTo>
                    <a:pt x="5850" y="25953"/>
                    <a:pt x="3328" y="24891"/>
                    <a:pt x="2096" y="24891"/>
                  </a:cubicBezTo>
                  <a:cubicBezTo>
                    <a:pt x="1814" y="24891"/>
                    <a:pt x="1600" y="24947"/>
                    <a:pt x="1473" y="25074"/>
                  </a:cubicBezTo>
                  <a:cubicBezTo>
                    <a:pt x="871" y="25675"/>
                    <a:pt x="1" y="27665"/>
                    <a:pt x="2509" y="28619"/>
                  </a:cubicBezTo>
                  <a:cubicBezTo>
                    <a:pt x="4212" y="29266"/>
                    <a:pt x="7109" y="29875"/>
                    <a:pt x="9385" y="29875"/>
                  </a:cubicBezTo>
                  <a:cubicBezTo>
                    <a:pt x="10461" y="29875"/>
                    <a:pt x="11397" y="29739"/>
                    <a:pt x="12003" y="29407"/>
                  </a:cubicBezTo>
                  <a:cubicBezTo>
                    <a:pt x="13309" y="28702"/>
                    <a:pt x="14428" y="27147"/>
                    <a:pt x="16667" y="22753"/>
                  </a:cubicBezTo>
                  <a:cubicBezTo>
                    <a:pt x="16501" y="22753"/>
                    <a:pt x="16232" y="22670"/>
                    <a:pt x="15983" y="22566"/>
                  </a:cubicBezTo>
                  <a:cubicBezTo>
                    <a:pt x="15900" y="22566"/>
                    <a:pt x="15713" y="22483"/>
                    <a:pt x="15630" y="22400"/>
                  </a:cubicBezTo>
                  <a:cubicBezTo>
                    <a:pt x="15548" y="22317"/>
                    <a:pt x="15465" y="22234"/>
                    <a:pt x="15382" y="22151"/>
                  </a:cubicBezTo>
                  <a:lnTo>
                    <a:pt x="15382" y="22151"/>
                  </a:lnTo>
                  <a:cubicBezTo>
                    <a:pt x="15630" y="22234"/>
                    <a:pt x="15817" y="22317"/>
                    <a:pt x="16066" y="22400"/>
                  </a:cubicBezTo>
                  <a:cubicBezTo>
                    <a:pt x="16232" y="22483"/>
                    <a:pt x="16501" y="22670"/>
                    <a:pt x="16667" y="22753"/>
                  </a:cubicBezTo>
                  <a:cubicBezTo>
                    <a:pt x="17703" y="20845"/>
                    <a:pt x="18926" y="18420"/>
                    <a:pt x="20481" y="15311"/>
                  </a:cubicBezTo>
                  <a:cubicBezTo>
                    <a:pt x="25663" y="4946"/>
                    <a:pt x="27384" y="1319"/>
                    <a:pt x="27633" y="800"/>
                  </a:cubicBezTo>
                  <a:cubicBezTo>
                    <a:pt x="27889" y="423"/>
                    <a:pt x="27408" y="1"/>
                    <a:pt x="27032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" name="Google Shape;761;p42"/>
          <p:cNvGrpSpPr/>
          <p:nvPr/>
        </p:nvGrpSpPr>
        <p:grpSpPr>
          <a:xfrm>
            <a:off x="7411067" y="515474"/>
            <a:ext cx="943568" cy="1429625"/>
            <a:chOff x="4763000" y="4230650"/>
            <a:chExt cx="393350" cy="595975"/>
          </a:xfrm>
        </p:grpSpPr>
        <p:sp>
          <p:nvSpPr>
            <p:cNvPr id="762" name="Google Shape;762;p42"/>
            <p:cNvSpPr/>
            <p:nvPr/>
          </p:nvSpPr>
          <p:spPr>
            <a:xfrm>
              <a:off x="4763000" y="4230650"/>
              <a:ext cx="393350" cy="595975"/>
            </a:xfrm>
            <a:custGeom>
              <a:avLst/>
              <a:gdLst/>
              <a:ahLst/>
              <a:cxnLst/>
              <a:rect l="l" t="t" r="r" b="b"/>
              <a:pathLst>
                <a:path w="15734" h="23839" extrusionOk="0">
                  <a:moveTo>
                    <a:pt x="7442" y="3711"/>
                  </a:moveTo>
                  <a:lnTo>
                    <a:pt x="7525" y="3794"/>
                  </a:lnTo>
                  <a:cubicBezTo>
                    <a:pt x="7525" y="3846"/>
                    <a:pt x="7478" y="3872"/>
                    <a:pt x="7432" y="3872"/>
                  </a:cubicBezTo>
                  <a:cubicBezTo>
                    <a:pt x="7385" y="3872"/>
                    <a:pt x="7338" y="3846"/>
                    <a:pt x="7338" y="3794"/>
                  </a:cubicBezTo>
                  <a:lnTo>
                    <a:pt x="7442" y="3711"/>
                  </a:lnTo>
                  <a:close/>
                  <a:moveTo>
                    <a:pt x="9328" y="3711"/>
                  </a:moveTo>
                  <a:cubicBezTo>
                    <a:pt x="9411" y="3711"/>
                    <a:pt x="9411" y="3794"/>
                    <a:pt x="9411" y="3794"/>
                  </a:cubicBezTo>
                  <a:cubicBezTo>
                    <a:pt x="9411" y="3846"/>
                    <a:pt x="9390" y="3872"/>
                    <a:pt x="9370" y="3872"/>
                  </a:cubicBezTo>
                  <a:cubicBezTo>
                    <a:pt x="9349" y="3872"/>
                    <a:pt x="9328" y="3846"/>
                    <a:pt x="9328" y="3794"/>
                  </a:cubicBezTo>
                  <a:lnTo>
                    <a:pt x="9328" y="3711"/>
                  </a:lnTo>
                  <a:close/>
                  <a:moveTo>
                    <a:pt x="5887" y="4416"/>
                  </a:moveTo>
                  <a:lnTo>
                    <a:pt x="5887" y="4499"/>
                  </a:lnTo>
                  <a:lnTo>
                    <a:pt x="5784" y="4499"/>
                  </a:lnTo>
                  <a:cubicBezTo>
                    <a:pt x="5784" y="4416"/>
                    <a:pt x="5784" y="4416"/>
                    <a:pt x="5887" y="4416"/>
                  </a:cubicBezTo>
                  <a:close/>
                  <a:moveTo>
                    <a:pt x="7608" y="5535"/>
                  </a:moveTo>
                  <a:cubicBezTo>
                    <a:pt x="7608" y="5535"/>
                    <a:pt x="7691" y="5535"/>
                    <a:pt x="7691" y="5618"/>
                  </a:cubicBezTo>
                  <a:lnTo>
                    <a:pt x="7525" y="5618"/>
                  </a:lnTo>
                  <a:cubicBezTo>
                    <a:pt x="7525" y="5535"/>
                    <a:pt x="7608" y="5535"/>
                    <a:pt x="7608" y="5535"/>
                  </a:cubicBezTo>
                  <a:close/>
                  <a:moveTo>
                    <a:pt x="9598" y="5452"/>
                  </a:moveTo>
                  <a:cubicBezTo>
                    <a:pt x="9681" y="5452"/>
                    <a:pt x="9681" y="5535"/>
                    <a:pt x="9681" y="5618"/>
                  </a:cubicBezTo>
                  <a:cubicBezTo>
                    <a:pt x="9681" y="5618"/>
                    <a:pt x="9681" y="5701"/>
                    <a:pt x="9598" y="5701"/>
                  </a:cubicBezTo>
                  <a:cubicBezTo>
                    <a:pt x="9515" y="5701"/>
                    <a:pt x="9411" y="5618"/>
                    <a:pt x="9411" y="5618"/>
                  </a:cubicBezTo>
                  <a:cubicBezTo>
                    <a:pt x="9411" y="5535"/>
                    <a:pt x="9515" y="5452"/>
                    <a:pt x="9598" y="5452"/>
                  </a:cubicBezTo>
                  <a:close/>
                  <a:moveTo>
                    <a:pt x="5452" y="6053"/>
                  </a:moveTo>
                  <a:lnTo>
                    <a:pt x="5452" y="6136"/>
                  </a:lnTo>
                  <a:lnTo>
                    <a:pt x="5369" y="6136"/>
                  </a:lnTo>
                  <a:cubicBezTo>
                    <a:pt x="5369" y="6053"/>
                    <a:pt x="5369" y="6053"/>
                    <a:pt x="5452" y="6053"/>
                  </a:cubicBezTo>
                  <a:close/>
                  <a:moveTo>
                    <a:pt x="3296" y="6654"/>
                  </a:moveTo>
                  <a:lnTo>
                    <a:pt x="3296" y="6737"/>
                  </a:lnTo>
                  <a:cubicBezTo>
                    <a:pt x="3296" y="6779"/>
                    <a:pt x="3270" y="6799"/>
                    <a:pt x="3244" y="6799"/>
                  </a:cubicBezTo>
                  <a:cubicBezTo>
                    <a:pt x="3218" y="6799"/>
                    <a:pt x="3192" y="6779"/>
                    <a:pt x="3192" y="6737"/>
                  </a:cubicBezTo>
                  <a:cubicBezTo>
                    <a:pt x="3192" y="6737"/>
                    <a:pt x="3192" y="6654"/>
                    <a:pt x="3296" y="6654"/>
                  </a:cubicBezTo>
                  <a:close/>
                  <a:moveTo>
                    <a:pt x="10883" y="6903"/>
                  </a:moveTo>
                  <a:cubicBezTo>
                    <a:pt x="10883" y="6903"/>
                    <a:pt x="10966" y="7007"/>
                    <a:pt x="10966" y="7090"/>
                  </a:cubicBezTo>
                  <a:cubicBezTo>
                    <a:pt x="10966" y="7173"/>
                    <a:pt x="10883" y="7256"/>
                    <a:pt x="10883" y="7256"/>
                  </a:cubicBezTo>
                  <a:cubicBezTo>
                    <a:pt x="10800" y="7256"/>
                    <a:pt x="10717" y="7173"/>
                    <a:pt x="10717" y="7090"/>
                  </a:cubicBezTo>
                  <a:cubicBezTo>
                    <a:pt x="10717" y="7007"/>
                    <a:pt x="10800" y="6903"/>
                    <a:pt x="10883" y="6903"/>
                  </a:cubicBezTo>
                  <a:close/>
                  <a:moveTo>
                    <a:pt x="12790" y="7256"/>
                  </a:moveTo>
                  <a:lnTo>
                    <a:pt x="12790" y="7338"/>
                  </a:lnTo>
                  <a:cubicBezTo>
                    <a:pt x="12790" y="7380"/>
                    <a:pt x="12769" y="7401"/>
                    <a:pt x="12748" y="7401"/>
                  </a:cubicBezTo>
                  <a:cubicBezTo>
                    <a:pt x="12728" y="7401"/>
                    <a:pt x="12707" y="7380"/>
                    <a:pt x="12707" y="7338"/>
                  </a:cubicBezTo>
                  <a:cubicBezTo>
                    <a:pt x="12707" y="7338"/>
                    <a:pt x="12707" y="7256"/>
                    <a:pt x="12790" y="7256"/>
                  </a:cubicBezTo>
                  <a:close/>
                  <a:moveTo>
                    <a:pt x="6820" y="7256"/>
                  </a:moveTo>
                  <a:cubicBezTo>
                    <a:pt x="6820" y="7256"/>
                    <a:pt x="6924" y="7256"/>
                    <a:pt x="6924" y="7338"/>
                  </a:cubicBezTo>
                  <a:cubicBezTo>
                    <a:pt x="6924" y="7421"/>
                    <a:pt x="6820" y="7525"/>
                    <a:pt x="6820" y="7525"/>
                  </a:cubicBezTo>
                  <a:cubicBezTo>
                    <a:pt x="6737" y="7525"/>
                    <a:pt x="6654" y="7421"/>
                    <a:pt x="6654" y="7338"/>
                  </a:cubicBezTo>
                  <a:cubicBezTo>
                    <a:pt x="6654" y="7256"/>
                    <a:pt x="6737" y="7256"/>
                    <a:pt x="6820" y="7256"/>
                  </a:cubicBezTo>
                  <a:close/>
                  <a:moveTo>
                    <a:pt x="8727" y="7256"/>
                  </a:moveTo>
                  <a:cubicBezTo>
                    <a:pt x="8810" y="7256"/>
                    <a:pt x="8893" y="7256"/>
                    <a:pt x="8893" y="7338"/>
                  </a:cubicBezTo>
                  <a:cubicBezTo>
                    <a:pt x="8893" y="7421"/>
                    <a:pt x="8810" y="7525"/>
                    <a:pt x="8727" y="7525"/>
                  </a:cubicBezTo>
                  <a:cubicBezTo>
                    <a:pt x="8644" y="7525"/>
                    <a:pt x="8644" y="7421"/>
                    <a:pt x="8644" y="7338"/>
                  </a:cubicBezTo>
                  <a:cubicBezTo>
                    <a:pt x="8644" y="7256"/>
                    <a:pt x="8644" y="7256"/>
                    <a:pt x="8727" y="7256"/>
                  </a:cubicBezTo>
                  <a:close/>
                  <a:moveTo>
                    <a:pt x="4747" y="7774"/>
                  </a:moveTo>
                  <a:cubicBezTo>
                    <a:pt x="4851" y="7774"/>
                    <a:pt x="4934" y="7857"/>
                    <a:pt x="4934" y="7940"/>
                  </a:cubicBezTo>
                  <a:cubicBezTo>
                    <a:pt x="4934" y="8043"/>
                    <a:pt x="4851" y="8043"/>
                    <a:pt x="4747" y="8043"/>
                  </a:cubicBezTo>
                  <a:cubicBezTo>
                    <a:pt x="4664" y="8043"/>
                    <a:pt x="4581" y="8043"/>
                    <a:pt x="4581" y="7940"/>
                  </a:cubicBezTo>
                  <a:cubicBezTo>
                    <a:pt x="4581" y="7857"/>
                    <a:pt x="4664" y="7774"/>
                    <a:pt x="4747" y="7774"/>
                  </a:cubicBezTo>
                  <a:close/>
                  <a:moveTo>
                    <a:pt x="11836" y="8810"/>
                  </a:moveTo>
                  <a:lnTo>
                    <a:pt x="11836" y="8893"/>
                  </a:lnTo>
                  <a:lnTo>
                    <a:pt x="11753" y="8893"/>
                  </a:lnTo>
                  <a:cubicBezTo>
                    <a:pt x="11753" y="8810"/>
                    <a:pt x="11753" y="8810"/>
                    <a:pt x="11836" y="8810"/>
                  </a:cubicBezTo>
                  <a:close/>
                  <a:moveTo>
                    <a:pt x="9764" y="8810"/>
                  </a:moveTo>
                  <a:cubicBezTo>
                    <a:pt x="9846" y="8810"/>
                    <a:pt x="9929" y="8893"/>
                    <a:pt x="9929" y="8893"/>
                  </a:cubicBezTo>
                  <a:cubicBezTo>
                    <a:pt x="9929" y="8976"/>
                    <a:pt x="9846" y="9080"/>
                    <a:pt x="9764" y="9080"/>
                  </a:cubicBezTo>
                  <a:cubicBezTo>
                    <a:pt x="9681" y="9080"/>
                    <a:pt x="9681" y="8976"/>
                    <a:pt x="9681" y="8893"/>
                  </a:cubicBezTo>
                  <a:cubicBezTo>
                    <a:pt x="9681" y="8893"/>
                    <a:pt x="9681" y="8810"/>
                    <a:pt x="9764" y="8810"/>
                  </a:cubicBezTo>
                  <a:close/>
                  <a:moveTo>
                    <a:pt x="7774" y="9080"/>
                  </a:moveTo>
                  <a:cubicBezTo>
                    <a:pt x="7774" y="9080"/>
                    <a:pt x="7856" y="9080"/>
                    <a:pt x="7856" y="9163"/>
                  </a:cubicBezTo>
                  <a:cubicBezTo>
                    <a:pt x="7856" y="9246"/>
                    <a:pt x="7774" y="9328"/>
                    <a:pt x="7774" y="9328"/>
                  </a:cubicBezTo>
                  <a:cubicBezTo>
                    <a:pt x="7691" y="9328"/>
                    <a:pt x="7608" y="9246"/>
                    <a:pt x="7608" y="9163"/>
                  </a:cubicBezTo>
                  <a:cubicBezTo>
                    <a:pt x="7608" y="9080"/>
                    <a:pt x="7691" y="9080"/>
                    <a:pt x="7774" y="9080"/>
                  </a:cubicBezTo>
                  <a:close/>
                  <a:moveTo>
                    <a:pt x="5970" y="9328"/>
                  </a:moveTo>
                  <a:cubicBezTo>
                    <a:pt x="5970" y="9370"/>
                    <a:pt x="5949" y="9391"/>
                    <a:pt x="5929" y="9391"/>
                  </a:cubicBezTo>
                  <a:cubicBezTo>
                    <a:pt x="5908" y="9391"/>
                    <a:pt x="5887" y="9370"/>
                    <a:pt x="5887" y="9328"/>
                  </a:cubicBezTo>
                  <a:close/>
                  <a:moveTo>
                    <a:pt x="3980" y="9681"/>
                  </a:moveTo>
                  <a:cubicBezTo>
                    <a:pt x="4063" y="9681"/>
                    <a:pt x="4063" y="9764"/>
                    <a:pt x="4063" y="9764"/>
                  </a:cubicBezTo>
                  <a:cubicBezTo>
                    <a:pt x="4063" y="9805"/>
                    <a:pt x="4042" y="9826"/>
                    <a:pt x="4022" y="9826"/>
                  </a:cubicBezTo>
                  <a:cubicBezTo>
                    <a:pt x="4001" y="9826"/>
                    <a:pt x="3980" y="9805"/>
                    <a:pt x="3980" y="9764"/>
                  </a:cubicBezTo>
                  <a:lnTo>
                    <a:pt x="3980" y="9681"/>
                  </a:lnTo>
                  <a:close/>
                  <a:moveTo>
                    <a:pt x="10883" y="10448"/>
                  </a:moveTo>
                  <a:lnTo>
                    <a:pt x="10883" y="10531"/>
                  </a:lnTo>
                  <a:cubicBezTo>
                    <a:pt x="10883" y="10583"/>
                    <a:pt x="10862" y="10608"/>
                    <a:pt x="10841" y="10608"/>
                  </a:cubicBezTo>
                  <a:cubicBezTo>
                    <a:pt x="10821" y="10608"/>
                    <a:pt x="10800" y="10583"/>
                    <a:pt x="10800" y="10531"/>
                  </a:cubicBezTo>
                  <a:cubicBezTo>
                    <a:pt x="10800" y="10448"/>
                    <a:pt x="10800" y="10448"/>
                    <a:pt x="10883" y="10448"/>
                  </a:cubicBezTo>
                  <a:close/>
                  <a:moveTo>
                    <a:pt x="8997" y="10717"/>
                  </a:moveTo>
                  <a:cubicBezTo>
                    <a:pt x="8997" y="10759"/>
                    <a:pt x="8971" y="10779"/>
                    <a:pt x="8945" y="10779"/>
                  </a:cubicBezTo>
                  <a:cubicBezTo>
                    <a:pt x="8919" y="10779"/>
                    <a:pt x="8893" y="10759"/>
                    <a:pt x="8893" y="10717"/>
                  </a:cubicBezTo>
                  <a:close/>
                  <a:moveTo>
                    <a:pt x="7089" y="10966"/>
                  </a:moveTo>
                  <a:cubicBezTo>
                    <a:pt x="7172" y="10966"/>
                    <a:pt x="7172" y="11049"/>
                    <a:pt x="7172" y="11049"/>
                  </a:cubicBezTo>
                  <a:cubicBezTo>
                    <a:pt x="7172" y="11101"/>
                    <a:pt x="7131" y="11127"/>
                    <a:pt x="7089" y="11127"/>
                  </a:cubicBezTo>
                  <a:cubicBezTo>
                    <a:pt x="7048" y="11127"/>
                    <a:pt x="7007" y="11101"/>
                    <a:pt x="7007" y="11049"/>
                  </a:cubicBezTo>
                  <a:lnTo>
                    <a:pt x="7089" y="10966"/>
                  </a:lnTo>
                  <a:close/>
                  <a:moveTo>
                    <a:pt x="5182" y="11236"/>
                  </a:moveTo>
                  <a:cubicBezTo>
                    <a:pt x="5265" y="11236"/>
                    <a:pt x="5265" y="11236"/>
                    <a:pt x="5265" y="11318"/>
                  </a:cubicBezTo>
                  <a:lnTo>
                    <a:pt x="5182" y="11318"/>
                  </a:lnTo>
                  <a:lnTo>
                    <a:pt x="5182" y="11236"/>
                  </a:lnTo>
                  <a:close/>
                  <a:moveTo>
                    <a:pt x="7856" y="0"/>
                  </a:moveTo>
                  <a:cubicBezTo>
                    <a:pt x="3545" y="0"/>
                    <a:pt x="0" y="3545"/>
                    <a:pt x="0" y="7857"/>
                  </a:cubicBezTo>
                  <a:cubicBezTo>
                    <a:pt x="0" y="10531"/>
                    <a:pt x="1389" y="13122"/>
                    <a:pt x="3711" y="14511"/>
                  </a:cubicBezTo>
                  <a:cubicBezTo>
                    <a:pt x="3897" y="15112"/>
                    <a:pt x="4333" y="15630"/>
                    <a:pt x="4934" y="16065"/>
                  </a:cubicBezTo>
                  <a:lnTo>
                    <a:pt x="5017" y="16065"/>
                  </a:lnTo>
                  <a:cubicBezTo>
                    <a:pt x="5182" y="16335"/>
                    <a:pt x="5452" y="17019"/>
                    <a:pt x="5701" y="18221"/>
                  </a:cubicBezTo>
                  <a:cubicBezTo>
                    <a:pt x="5784" y="18822"/>
                    <a:pt x="5887" y="19444"/>
                    <a:pt x="5970" y="19962"/>
                  </a:cubicBezTo>
                  <a:cubicBezTo>
                    <a:pt x="6302" y="22802"/>
                    <a:pt x="6488" y="23839"/>
                    <a:pt x="7856" y="23839"/>
                  </a:cubicBezTo>
                  <a:cubicBezTo>
                    <a:pt x="9245" y="23839"/>
                    <a:pt x="9411" y="22802"/>
                    <a:pt x="9764" y="19962"/>
                  </a:cubicBezTo>
                  <a:cubicBezTo>
                    <a:pt x="9846" y="19444"/>
                    <a:pt x="9929" y="18822"/>
                    <a:pt x="10033" y="18221"/>
                  </a:cubicBezTo>
                  <a:cubicBezTo>
                    <a:pt x="10199" y="17019"/>
                    <a:pt x="10551" y="16335"/>
                    <a:pt x="10717" y="16065"/>
                  </a:cubicBezTo>
                  <a:cubicBezTo>
                    <a:pt x="11588" y="15547"/>
                    <a:pt x="11836" y="14946"/>
                    <a:pt x="11919" y="14511"/>
                  </a:cubicBezTo>
                  <a:cubicBezTo>
                    <a:pt x="13661" y="13557"/>
                    <a:pt x="15547" y="11837"/>
                    <a:pt x="15733" y="7857"/>
                  </a:cubicBezTo>
                  <a:cubicBezTo>
                    <a:pt x="15733" y="5867"/>
                    <a:pt x="15029" y="3897"/>
                    <a:pt x="13557" y="2426"/>
                  </a:cubicBezTo>
                  <a:cubicBezTo>
                    <a:pt x="12106" y="871"/>
                    <a:pt x="9929" y="0"/>
                    <a:pt x="7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2"/>
            <p:cNvSpPr/>
            <p:nvPr/>
          </p:nvSpPr>
          <p:spPr>
            <a:xfrm>
              <a:off x="4916375" y="4615175"/>
              <a:ext cx="86575" cy="176725"/>
            </a:xfrm>
            <a:custGeom>
              <a:avLst/>
              <a:gdLst/>
              <a:ahLst/>
              <a:cxnLst/>
              <a:rect l="l" t="t" r="r" b="b"/>
              <a:pathLst>
                <a:path w="3463" h="7069" extrusionOk="0">
                  <a:moveTo>
                    <a:pt x="1" y="0"/>
                  </a:moveTo>
                  <a:lnTo>
                    <a:pt x="1" y="0"/>
                  </a:lnTo>
                  <a:cubicBezTo>
                    <a:pt x="270" y="436"/>
                    <a:pt x="685" y="1203"/>
                    <a:pt x="872" y="2591"/>
                  </a:cubicBezTo>
                  <a:cubicBezTo>
                    <a:pt x="1307" y="4913"/>
                    <a:pt x="1473" y="7069"/>
                    <a:pt x="1721" y="7069"/>
                  </a:cubicBezTo>
                  <a:cubicBezTo>
                    <a:pt x="1991" y="7069"/>
                    <a:pt x="2157" y="4913"/>
                    <a:pt x="2509" y="2591"/>
                  </a:cubicBezTo>
                  <a:cubicBezTo>
                    <a:pt x="2758" y="1203"/>
                    <a:pt x="3110" y="436"/>
                    <a:pt x="3463" y="0"/>
                  </a:cubicBezTo>
                  <a:lnTo>
                    <a:pt x="3463" y="0"/>
                  </a:lnTo>
                  <a:cubicBezTo>
                    <a:pt x="3276" y="83"/>
                    <a:pt x="3027" y="166"/>
                    <a:pt x="2862" y="249"/>
                  </a:cubicBezTo>
                  <a:cubicBezTo>
                    <a:pt x="2509" y="332"/>
                    <a:pt x="2074" y="436"/>
                    <a:pt x="1721" y="436"/>
                  </a:cubicBezTo>
                  <a:cubicBezTo>
                    <a:pt x="1307" y="436"/>
                    <a:pt x="954" y="332"/>
                    <a:pt x="602" y="249"/>
                  </a:cubicBezTo>
                  <a:cubicBezTo>
                    <a:pt x="353" y="166"/>
                    <a:pt x="167" y="83"/>
                    <a:pt x="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2"/>
            <p:cNvSpPr/>
            <p:nvPr/>
          </p:nvSpPr>
          <p:spPr>
            <a:xfrm>
              <a:off x="5123675" y="44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2"/>
            <p:cNvSpPr/>
            <p:nvPr/>
          </p:nvSpPr>
          <p:spPr>
            <a:xfrm>
              <a:off x="4888400" y="4580450"/>
              <a:ext cx="142550" cy="32675"/>
            </a:xfrm>
            <a:custGeom>
              <a:avLst/>
              <a:gdLst/>
              <a:ahLst/>
              <a:cxnLst/>
              <a:rect l="l" t="t" r="r" b="b"/>
              <a:pathLst>
                <a:path w="5702" h="1307" extrusionOk="0">
                  <a:moveTo>
                    <a:pt x="83" y="0"/>
                  </a:moveTo>
                  <a:lnTo>
                    <a:pt x="83" y="0"/>
                  </a:lnTo>
                  <a:cubicBezTo>
                    <a:pt x="1" y="353"/>
                    <a:pt x="249" y="685"/>
                    <a:pt x="768" y="954"/>
                  </a:cubicBezTo>
                  <a:cubicBezTo>
                    <a:pt x="1120" y="1037"/>
                    <a:pt x="1472" y="1120"/>
                    <a:pt x="1721" y="1203"/>
                  </a:cubicBezTo>
                  <a:cubicBezTo>
                    <a:pt x="2156" y="1203"/>
                    <a:pt x="2509" y="1306"/>
                    <a:pt x="2840" y="1306"/>
                  </a:cubicBezTo>
                  <a:cubicBezTo>
                    <a:pt x="3193" y="1306"/>
                    <a:pt x="3545" y="1203"/>
                    <a:pt x="3877" y="1203"/>
                  </a:cubicBezTo>
                  <a:cubicBezTo>
                    <a:pt x="4229" y="1120"/>
                    <a:pt x="4582" y="1037"/>
                    <a:pt x="4913" y="954"/>
                  </a:cubicBezTo>
                  <a:cubicBezTo>
                    <a:pt x="5432" y="685"/>
                    <a:pt x="5701" y="353"/>
                    <a:pt x="5618" y="0"/>
                  </a:cubicBezTo>
                  <a:lnTo>
                    <a:pt x="5618" y="0"/>
                  </a:lnTo>
                  <a:cubicBezTo>
                    <a:pt x="5535" y="83"/>
                    <a:pt x="5535" y="83"/>
                    <a:pt x="5432" y="83"/>
                  </a:cubicBezTo>
                  <a:cubicBezTo>
                    <a:pt x="4665" y="436"/>
                    <a:pt x="3711" y="602"/>
                    <a:pt x="2840" y="602"/>
                  </a:cubicBezTo>
                  <a:cubicBezTo>
                    <a:pt x="1908" y="602"/>
                    <a:pt x="1037" y="436"/>
                    <a:pt x="166" y="83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2"/>
            <p:cNvSpPr/>
            <p:nvPr/>
          </p:nvSpPr>
          <p:spPr>
            <a:xfrm>
              <a:off x="4797700" y="4265375"/>
              <a:ext cx="323925" cy="323900"/>
            </a:xfrm>
            <a:custGeom>
              <a:avLst/>
              <a:gdLst/>
              <a:ahLst/>
              <a:cxnLst/>
              <a:rect l="l" t="t" r="r" b="b"/>
              <a:pathLst>
                <a:path w="12957" h="12956" extrusionOk="0">
                  <a:moveTo>
                    <a:pt x="6468" y="601"/>
                  </a:moveTo>
                  <a:cubicBezTo>
                    <a:pt x="6821" y="601"/>
                    <a:pt x="7090" y="684"/>
                    <a:pt x="7422" y="684"/>
                  </a:cubicBezTo>
                  <a:lnTo>
                    <a:pt x="7422" y="850"/>
                  </a:lnTo>
                  <a:cubicBezTo>
                    <a:pt x="7422" y="1202"/>
                    <a:pt x="7173" y="1472"/>
                    <a:pt x="6821" y="1472"/>
                  </a:cubicBezTo>
                  <a:cubicBezTo>
                    <a:pt x="6468" y="1472"/>
                    <a:pt x="6137" y="1202"/>
                    <a:pt x="6137" y="850"/>
                  </a:cubicBezTo>
                  <a:cubicBezTo>
                    <a:pt x="6137" y="767"/>
                    <a:pt x="6137" y="684"/>
                    <a:pt x="6220" y="601"/>
                  </a:cubicBezTo>
                  <a:close/>
                  <a:moveTo>
                    <a:pt x="7940" y="850"/>
                  </a:moveTo>
                  <a:cubicBezTo>
                    <a:pt x="8376" y="954"/>
                    <a:pt x="8728" y="1120"/>
                    <a:pt x="9163" y="1285"/>
                  </a:cubicBezTo>
                  <a:cubicBezTo>
                    <a:pt x="8977" y="1368"/>
                    <a:pt x="8811" y="1472"/>
                    <a:pt x="8645" y="1472"/>
                  </a:cubicBezTo>
                  <a:cubicBezTo>
                    <a:pt x="8293" y="1472"/>
                    <a:pt x="7940" y="1202"/>
                    <a:pt x="7940" y="850"/>
                  </a:cubicBezTo>
                  <a:close/>
                  <a:moveTo>
                    <a:pt x="5619" y="684"/>
                  </a:moveTo>
                  <a:cubicBezTo>
                    <a:pt x="5619" y="767"/>
                    <a:pt x="5701" y="850"/>
                    <a:pt x="5701" y="1037"/>
                  </a:cubicBezTo>
                  <a:cubicBezTo>
                    <a:pt x="5701" y="1368"/>
                    <a:pt x="5349" y="1638"/>
                    <a:pt x="5017" y="1638"/>
                  </a:cubicBezTo>
                  <a:cubicBezTo>
                    <a:pt x="4665" y="1638"/>
                    <a:pt x="4313" y="1368"/>
                    <a:pt x="4313" y="1037"/>
                  </a:cubicBezTo>
                  <a:cubicBezTo>
                    <a:pt x="4748" y="850"/>
                    <a:pt x="5183" y="767"/>
                    <a:pt x="5619" y="684"/>
                  </a:cubicBezTo>
                  <a:close/>
                  <a:moveTo>
                    <a:pt x="3877" y="1202"/>
                  </a:moveTo>
                  <a:cubicBezTo>
                    <a:pt x="4064" y="1285"/>
                    <a:pt x="4147" y="1472"/>
                    <a:pt x="4147" y="1638"/>
                  </a:cubicBezTo>
                  <a:cubicBezTo>
                    <a:pt x="4147" y="2073"/>
                    <a:pt x="3794" y="2322"/>
                    <a:pt x="3463" y="2322"/>
                  </a:cubicBezTo>
                  <a:cubicBezTo>
                    <a:pt x="3193" y="2322"/>
                    <a:pt x="2945" y="2156"/>
                    <a:pt x="2841" y="1887"/>
                  </a:cubicBezTo>
                  <a:cubicBezTo>
                    <a:pt x="3193" y="1638"/>
                    <a:pt x="3546" y="1368"/>
                    <a:pt x="3877" y="1202"/>
                  </a:cubicBezTo>
                  <a:close/>
                  <a:moveTo>
                    <a:pt x="2509" y="2156"/>
                  </a:moveTo>
                  <a:lnTo>
                    <a:pt x="2509" y="2322"/>
                  </a:lnTo>
                  <a:cubicBezTo>
                    <a:pt x="2509" y="2674"/>
                    <a:pt x="2240" y="2923"/>
                    <a:pt x="1908" y="2923"/>
                  </a:cubicBezTo>
                  <a:lnTo>
                    <a:pt x="1804" y="2923"/>
                  </a:lnTo>
                  <a:cubicBezTo>
                    <a:pt x="1991" y="2674"/>
                    <a:pt x="2240" y="2405"/>
                    <a:pt x="2509" y="2156"/>
                  </a:cubicBezTo>
                  <a:close/>
                  <a:moveTo>
                    <a:pt x="9764" y="1638"/>
                  </a:moveTo>
                  <a:cubicBezTo>
                    <a:pt x="9930" y="1721"/>
                    <a:pt x="10096" y="1887"/>
                    <a:pt x="10283" y="2073"/>
                  </a:cubicBezTo>
                  <a:lnTo>
                    <a:pt x="10283" y="2322"/>
                  </a:lnTo>
                  <a:cubicBezTo>
                    <a:pt x="10283" y="2674"/>
                    <a:pt x="10013" y="2923"/>
                    <a:pt x="9681" y="2923"/>
                  </a:cubicBezTo>
                  <a:cubicBezTo>
                    <a:pt x="9329" y="2923"/>
                    <a:pt x="8977" y="2674"/>
                    <a:pt x="8977" y="2322"/>
                  </a:cubicBezTo>
                  <a:cubicBezTo>
                    <a:pt x="8977" y="1887"/>
                    <a:pt x="9329" y="1638"/>
                    <a:pt x="9681" y="1638"/>
                  </a:cubicBezTo>
                  <a:close/>
                  <a:moveTo>
                    <a:pt x="6054" y="1638"/>
                  </a:moveTo>
                  <a:cubicBezTo>
                    <a:pt x="6468" y="1638"/>
                    <a:pt x="6821" y="1990"/>
                    <a:pt x="6821" y="2405"/>
                  </a:cubicBezTo>
                  <a:cubicBezTo>
                    <a:pt x="6821" y="2840"/>
                    <a:pt x="6468" y="3192"/>
                    <a:pt x="6054" y="3192"/>
                  </a:cubicBezTo>
                  <a:cubicBezTo>
                    <a:pt x="5619" y="3192"/>
                    <a:pt x="5266" y="2840"/>
                    <a:pt x="5266" y="2405"/>
                  </a:cubicBezTo>
                  <a:cubicBezTo>
                    <a:pt x="5266" y="1990"/>
                    <a:pt x="5619" y="1638"/>
                    <a:pt x="6054" y="1638"/>
                  </a:cubicBezTo>
                  <a:close/>
                  <a:moveTo>
                    <a:pt x="7940" y="1638"/>
                  </a:moveTo>
                  <a:cubicBezTo>
                    <a:pt x="8376" y="1638"/>
                    <a:pt x="8728" y="1990"/>
                    <a:pt x="8728" y="2405"/>
                  </a:cubicBezTo>
                  <a:cubicBezTo>
                    <a:pt x="8728" y="2840"/>
                    <a:pt x="8376" y="3192"/>
                    <a:pt x="7940" y="3192"/>
                  </a:cubicBezTo>
                  <a:cubicBezTo>
                    <a:pt x="7609" y="3192"/>
                    <a:pt x="7256" y="2840"/>
                    <a:pt x="7256" y="2405"/>
                  </a:cubicBezTo>
                  <a:cubicBezTo>
                    <a:pt x="7256" y="1990"/>
                    <a:pt x="7609" y="1638"/>
                    <a:pt x="7940" y="1638"/>
                  </a:cubicBezTo>
                  <a:close/>
                  <a:moveTo>
                    <a:pt x="10614" y="2405"/>
                  </a:moveTo>
                  <a:cubicBezTo>
                    <a:pt x="10967" y="2674"/>
                    <a:pt x="11236" y="3027"/>
                    <a:pt x="11402" y="3358"/>
                  </a:cubicBezTo>
                  <a:cubicBezTo>
                    <a:pt x="11319" y="3441"/>
                    <a:pt x="11236" y="3441"/>
                    <a:pt x="11132" y="3441"/>
                  </a:cubicBezTo>
                  <a:cubicBezTo>
                    <a:pt x="10801" y="3441"/>
                    <a:pt x="10531" y="3192"/>
                    <a:pt x="10531" y="2757"/>
                  </a:cubicBezTo>
                  <a:cubicBezTo>
                    <a:pt x="10531" y="2674"/>
                    <a:pt x="10531" y="2508"/>
                    <a:pt x="10614" y="2405"/>
                  </a:cubicBezTo>
                  <a:close/>
                  <a:moveTo>
                    <a:pt x="4499" y="2322"/>
                  </a:moveTo>
                  <a:cubicBezTo>
                    <a:pt x="4831" y="2322"/>
                    <a:pt x="5183" y="2674"/>
                    <a:pt x="5183" y="3110"/>
                  </a:cubicBezTo>
                  <a:cubicBezTo>
                    <a:pt x="5183" y="3545"/>
                    <a:pt x="4831" y="3794"/>
                    <a:pt x="4499" y="3794"/>
                  </a:cubicBezTo>
                  <a:cubicBezTo>
                    <a:pt x="4064" y="3794"/>
                    <a:pt x="3711" y="3545"/>
                    <a:pt x="3711" y="3110"/>
                  </a:cubicBezTo>
                  <a:cubicBezTo>
                    <a:pt x="3711" y="2674"/>
                    <a:pt x="4064" y="2322"/>
                    <a:pt x="4499" y="2322"/>
                  </a:cubicBezTo>
                  <a:close/>
                  <a:moveTo>
                    <a:pt x="1390" y="3545"/>
                  </a:moveTo>
                  <a:cubicBezTo>
                    <a:pt x="1473" y="3545"/>
                    <a:pt x="1473" y="3628"/>
                    <a:pt x="1473" y="3711"/>
                  </a:cubicBezTo>
                  <a:cubicBezTo>
                    <a:pt x="1473" y="4063"/>
                    <a:pt x="1286" y="4312"/>
                    <a:pt x="1037" y="4395"/>
                  </a:cubicBezTo>
                  <a:cubicBezTo>
                    <a:pt x="1120" y="4063"/>
                    <a:pt x="1286" y="3794"/>
                    <a:pt x="1390" y="3545"/>
                  </a:cubicBezTo>
                  <a:close/>
                  <a:moveTo>
                    <a:pt x="2509" y="3110"/>
                  </a:moveTo>
                  <a:cubicBezTo>
                    <a:pt x="2945" y="3110"/>
                    <a:pt x="3193" y="3358"/>
                    <a:pt x="3193" y="3711"/>
                  </a:cubicBezTo>
                  <a:cubicBezTo>
                    <a:pt x="3193" y="4063"/>
                    <a:pt x="2945" y="4395"/>
                    <a:pt x="2509" y="4395"/>
                  </a:cubicBezTo>
                  <a:cubicBezTo>
                    <a:pt x="2157" y="4395"/>
                    <a:pt x="1908" y="4063"/>
                    <a:pt x="1908" y="3711"/>
                  </a:cubicBezTo>
                  <a:cubicBezTo>
                    <a:pt x="1908" y="3358"/>
                    <a:pt x="2157" y="3110"/>
                    <a:pt x="2509" y="3110"/>
                  </a:cubicBezTo>
                  <a:close/>
                  <a:moveTo>
                    <a:pt x="10013" y="3192"/>
                  </a:moveTo>
                  <a:cubicBezTo>
                    <a:pt x="10448" y="3192"/>
                    <a:pt x="10801" y="3545"/>
                    <a:pt x="10801" y="3959"/>
                  </a:cubicBezTo>
                  <a:cubicBezTo>
                    <a:pt x="10801" y="4395"/>
                    <a:pt x="10448" y="4747"/>
                    <a:pt x="10013" y="4747"/>
                  </a:cubicBezTo>
                  <a:cubicBezTo>
                    <a:pt x="9578" y="4747"/>
                    <a:pt x="9329" y="4395"/>
                    <a:pt x="9329" y="3959"/>
                  </a:cubicBezTo>
                  <a:cubicBezTo>
                    <a:pt x="9329" y="3545"/>
                    <a:pt x="9578" y="3192"/>
                    <a:pt x="10013" y="3192"/>
                  </a:cubicBezTo>
                  <a:close/>
                  <a:moveTo>
                    <a:pt x="6220" y="3441"/>
                  </a:moveTo>
                  <a:cubicBezTo>
                    <a:pt x="6655" y="3441"/>
                    <a:pt x="6987" y="3794"/>
                    <a:pt x="6987" y="4229"/>
                  </a:cubicBezTo>
                  <a:cubicBezTo>
                    <a:pt x="6987" y="4664"/>
                    <a:pt x="6655" y="4913"/>
                    <a:pt x="6220" y="4913"/>
                  </a:cubicBezTo>
                  <a:cubicBezTo>
                    <a:pt x="5784" y="4913"/>
                    <a:pt x="5432" y="4664"/>
                    <a:pt x="5432" y="4229"/>
                  </a:cubicBezTo>
                  <a:cubicBezTo>
                    <a:pt x="5432" y="3794"/>
                    <a:pt x="5784" y="3441"/>
                    <a:pt x="6220" y="3441"/>
                  </a:cubicBezTo>
                  <a:close/>
                  <a:moveTo>
                    <a:pt x="11568" y="3711"/>
                  </a:moveTo>
                  <a:cubicBezTo>
                    <a:pt x="11837" y="4063"/>
                    <a:pt x="12003" y="4478"/>
                    <a:pt x="12086" y="4913"/>
                  </a:cubicBezTo>
                  <a:lnTo>
                    <a:pt x="11837" y="4913"/>
                  </a:lnTo>
                  <a:cubicBezTo>
                    <a:pt x="11485" y="4913"/>
                    <a:pt x="11132" y="4664"/>
                    <a:pt x="11132" y="4312"/>
                  </a:cubicBezTo>
                  <a:cubicBezTo>
                    <a:pt x="11132" y="4063"/>
                    <a:pt x="11319" y="3794"/>
                    <a:pt x="11568" y="3711"/>
                  </a:cubicBezTo>
                  <a:close/>
                  <a:moveTo>
                    <a:pt x="8210" y="3358"/>
                  </a:moveTo>
                  <a:cubicBezTo>
                    <a:pt x="8645" y="3358"/>
                    <a:pt x="8977" y="3711"/>
                    <a:pt x="8977" y="4229"/>
                  </a:cubicBezTo>
                  <a:cubicBezTo>
                    <a:pt x="8977" y="4664"/>
                    <a:pt x="8645" y="4996"/>
                    <a:pt x="8210" y="4996"/>
                  </a:cubicBezTo>
                  <a:cubicBezTo>
                    <a:pt x="7691" y="4996"/>
                    <a:pt x="7339" y="4664"/>
                    <a:pt x="7339" y="4229"/>
                  </a:cubicBezTo>
                  <a:cubicBezTo>
                    <a:pt x="7339" y="3711"/>
                    <a:pt x="7691" y="3358"/>
                    <a:pt x="8210" y="3358"/>
                  </a:cubicBezTo>
                  <a:close/>
                  <a:moveTo>
                    <a:pt x="4064" y="3959"/>
                  </a:moveTo>
                  <a:cubicBezTo>
                    <a:pt x="4396" y="3959"/>
                    <a:pt x="4748" y="4312"/>
                    <a:pt x="4748" y="4747"/>
                  </a:cubicBezTo>
                  <a:cubicBezTo>
                    <a:pt x="4748" y="5182"/>
                    <a:pt x="4396" y="5514"/>
                    <a:pt x="4064" y="5514"/>
                  </a:cubicBezTo>
                  <a:cubicBezTo>
                    <a:pt x="3629" y="5514"/>
                    <a:pt x="3276" y="5182"/>
                    <a:pt x="3276" y="4747"/>
                  </a:cubicBezTo>
                  <a:cubicBezTo>
                    <a:pt x="3276" y="4312"/>
                    <a:pt x="3629" y="3959"/>
                    <a:pt x="4064" y="3959"/>
                  </a:cubicBezTo>
                  <a:close/>
                  <a:moveTo>
                    <a:pt x="1908" y="4664"/>
                  </a:moveTo>
                  <a:cubicBezTo>
                    <a:pt x="2240" y="4664"/>
                    <a:pt x="2592" y="4996"/>
                    <a:pt x="2592" y="5348"/>
                  </a:cubicBezTo>
                  <a:cubicBezTo>
                    <a:pt x="2592" y="5784"/>
                    <a:pt x="2240" y="6136"/>
                    <a:pt x="1908" y="6136"/>
                  </a:cubicBezTo>
                  <a:cubicBezTo>
                    <a:pt x="1473" y="6136"/>
                    <a:pt x="1120" y="5784"/>
                    <a:pt x="1120" y="5348"/>
                  </a:cubicBezTo>
                  <a:cubicBezTo>
                    <a:pt x="1120" y="4996"/>
                    <a:pt x="1473" y="4664"/>
                    <a:pt x="1908" y="4664"/>
                  </a:cubicBezTo>
                  <a:close/>
                  <a:moveTo>
                    <a:pt x="685" y="5348"/>
                  </a:moveTo>
                  <a:cubicBezTo>
                    <a:pt x="768" y="5431"/>
                    <a:pt x="768" y="5618"/>
                    <a:pt x="768" y="5701"/>
                  </a:cubicBezTo>
                  <a:cubicBezTo>
                    <a:pt x="768" y="5949"/>
                    <a:pt x="768" y="6136"/>
                    <a:pt x="602" y="6219"/>
                  </a:cubicBezTo>
                  <a:cubicBezTo>
                    <a:pt x="602" y="5949"/>
                    <a:pt x="685" y="5618"/>
                    <a:pt x="685" y="5348"/>
                  </a:cubicBezTo>
                  <a:close/>
                  <a:moveTo>
                    <a:pt x="9495" y="4913"/>
                  </a:moveTo>
                  <a:cubicBezTo>
                    <a:pt x="9930" y="4913"/>
                    <a:pt x="10283" y="5265"/>
                    <a:pt x="10283" y="5701"/>
                  </a:cubicBezTo>
                  <a:cubicBezTo>
                    <a:pt x="10283" y="6136"/>
                    <a:pt x="9930" y="6551"/>
                    <a:pt x="9495" y="6551"/>
                  </a:cubicBezTo>
                  <a:cubicBezTo>
                    <a:pt x="8977" y="6551"/>
                    <a:pt x="8645" y="6136"/>
                    <a:pt x="8645" y="5701"/>
                  </a:cubicBezTo>
                  <a:cubicBezTo>
                    <a:pt x="8645" y="5265"/>
                    <a:pt x="8977" y="4913"/>
                    <a:pt x="9495" y="4913"/>
                  </a:cubicBezTo>
                  <a:close/>
                  <a:moveTo>
                    <a:pt x="11402" y="5265"/>
                  </a:moveTo>
                  <a:cubicBezTo>
                    <a:pt x="11754" y="5265"/>
                    <a:pt x="12086" y="5514"/>
                    <a:pt x="12086" y="5949"/>
                  </a:cubicBezTo>
                  <a:cubicBezTo>
                    <a:pt x="12086" y="6385"/>
                    <a:pt x="11754" y="6737"/>
                    <a:pt x="11402" y="6737"/>
                  </a:cubicBezTo>
                  <a:cubicBezTo>
                    <a:pt x="10967" y="6737"/>
                    <a:pt x="10614" y="6385"/>
                    <a:pt x="10614" y="5949"/>
                  </a:cubicBezTo>
                  <a:cubicBezTo>
                    <a:pt x="10614" y="5514"/>
                    <a:pt x="10967" y="5265"/>
                    <a:pt x="11402" y="5265"/>
                  </a:cubicBezTo>
                  <a:close/>
                  <a:moveTo>
                    <a:pt x="5432" y="5182"/>
                  </a:moveTo>
                  <a:cubicBezTo>
                    <a:pt x="5867" y="5182"/>
                    <a:pt x="6220" y="5514"/>
                    <a:pt x="6220" y="5949"/>
                  </a:cubicBezTo>
                  <a:cubicBezTo>
                    <a:pt x="6220" y="6468"/>
                    <a:pt x="5867" y="6820"/>
                    <a:pt x="5432" y="6820"/>
                  </a:cubicBezTo>
                  <a:cubicBezTo>
                    <a:pt x="4914" y="6820"/>
                    <a:pt x="4582" y="6468"/>
                    <a:pt x="4582" y="5949"/>
                  </a:cubicBezTo>
                  <a:cubicBezTo>
                    <a:pt x="4582" y="5514"/>
                    <a:pt x="4914" y="5182"/>
                    <a:pt x="5432" y="5182"/>
                  </a:cubicBezTo>
                  <a:close/>
                  <a:moveTo>
                    <a:pt x="7339" y="5182"/>
                  </a:moveTo>
                  <a:cubicBezTo>
                    <a:pt x="7774" y="5182"/>
                    <a:pt x="8210" y="5514"/>
                    <a:pt x="8210" y="5949"/>
                  </a:cubicBezTo>
                  <a:cubicBezTo>
                    <a:pt x="8210" y="6468"/>
                    <a:pt x="7774" y="6820"/>
                    <a:pt x="7339" y="6820"/>
                  </a:cubicBezTo>
                  <a:cubicBezTo>
                    <a:pt x="6904" y="6820"/>
                    <a:pt x="6572" y="6468"/>
                    <a:pt x="6572" y="5949"/>
                  </a:cubicBezTo>
                  <a:cubicBezTo>
                    <a:pt x="6572" y="5514"/>
                    <a:pt x="6904" y="5182"/>
                    <a:pt x="7339" y="5182"/>
                  </a:cubicBezTo>
                  <a:close/>
                  <a:moveTo>
                    <a:pt x="3359" y="5701"/>
                  </a:moveTo>
                  <a:cubicBezTo>
                    <a:pt x="3794" y="5701"/>
                    <a:pt x="4230" y="6032"/>
                    <a:pt x="4230" y="6551"/>
                  </a:cubicBezTo>
                  <a:cubicBezTo>
                    <a:pt x="4230" y="6986"/>
                    <a:pt x="3794" y="7338"/>
                    <a:pt x="3359" y="7338"/>
                  </a:cubicBezTo>
                  <a:cubicBezTo>
                    <a:pt x="2945" y="7338"/>
                    <a:pt x="2509" y="6986"/>
                    <a:pt x="2509" y="6551"/>
                  </a:cubicBezTo>
                  <a:cubicBezTo>
                    <a:pt x="2509" y="6032"/>
                    <a:pt x="2945" y="5701"/>
                    <a:pt x="3359" y="5701"/>
                  </a:cubicBezTo>
                  <a:close/>
                  <a:moveTo>
                    <a:pt x="1286" y="6468"/>
                  </a:moveTo>
                  <a:cubicBezTo>
                    <a:pt x="1722" y="6468"/>
                    <a:pt x="2074" y="6820"/>
                    <a:pt x="2074" y="7255"/>
                  </a:cubicBezTo>
                  <a:cubicBezTo>
                    <a:pt x="2074" y="7587"/>
                    <a:pt x="1722" y="7939"/>
                    <a:pt x="1286" y="7939"/>
                  </a:cubicBezTo>
                  <a:cubicBezTo>
                    <a:pt x="1037" y="7939"/>
                    <a:pt x="872" y="7857"/>
                    <a:pt x="768" y="7691"/>
                  </a:cubicBezTo>
                  <a:cubicBezTo>
                    <a:pt x="685" y="7421"/>
                    <a:pt x="602" y="7172"/>
                    <a:pt x="602" y="6903"/>
                  </a:cubicBezTo>
                  <a:cubicBezTo>
                    <a:pt x="768" y="6654"/>
                    <a:pt x="1037" y="6468"/>
                    <a:pt x="1286" y="6468"/>
                  </a:cubicBezTo>
                  <a:close/>
                  <a:moveTo>
                    <a:pt x="10448" y="6737"/>
                  </a:moveTo>
                  <a:cubicBezTo>
                    <a:pt x="10801" y="6737"/>
                    <a:pt x="11132" y="7069"/>
                    <a:pt x="11132" y="7504"/>
                  </a:cubicBezTo>
                  <a:cubicBezTo>
                    <a:pt x="11132" y="7939"/>
                    <a:pt x="10801" y="8209"/>
                    <a:pt x="10448" y="8209"/>
                  </a:cubicBezTo>
                  <a:cubicBezTo>
                    <a:pt x="10013" y="8209"/>
                    <a:pt x="9681" y="7939"/>
                    <a:pt x="9681" y="7504"/>
                  </a:cubicBezTo>
                  <a:cubicBezTo>
                    <a:pt x="9681" y="7069"/>
                    <a:pt x="10013" y="6737"/>
                    <a:pt x="10448" y="6737"/>
                  </a:cubicBezTo>
                  <a:close/>
                  <a:moveTo>
                    <a:pt x="12273" y="6903"/>
                  </a:moveTo>
                  <a:cubicBezTo>
                    <a:pt x="12273" y="7338"/>
                    <a:pt x="12169" y="7774"/>
                    <a:pt x="12086" y="8209"/>
                  </a:cubicBezTo>
                  <a:cubicBezTo>
                    <a:pt x="11837" y="8022"/>
                    <a:pt x="11651" y="7857"/>
                    <a:pt x="11651" y="7587"/>
                  </a:cubicBezTo>
                  <a:cubicBezTo>
                    <a:pt x="11651" y="7172"/>
                    <a:pt x="11920" y="6903"/>
                    <a:pt x="12273" y="6903"/>
                  </a:cubicBezTo>
                  <a:close/>
                  <a:moveTo>
                    <a:pt x="8376" y="6737"/>
                  </a:moveTo>
                  <a:cubicBezTo>
                    <a:pt x="8894" y="6737"/>
                    <a:pt x="9246" y="7069"/>
                    <a:pt x="9246" y="7587"/>
                  </a:cubicBezTo>
                  <a:cubicBezTo>
                    <a:pt x="9246" y="8022"/>
                    <a:pt x="8894" y="8375"/>
                    <a:pt x="8376" y="8375"/>
                  </a:cubicBezTo>
                  <a:cubicBezTo>
                    <a:pt x="7940" y="8375"/>
                    <a:pt x="7609" y="8022"/>
                    <a:pt x="7609" y="7587"/>
                  </a:cubicBezTo>
                  <a:cubicBezTo>
                    <a:pt x="7609" y="7069"/>
                    <a:pt x="7940" y="6737"/>
                    <a:pt x="8376" y="6737"/>
                  </a:cubicBezTo>
                  <a:close/>
                  <a:moveTo>
                    <a:pt x="6386" y="6986"/>
                  </a:moveTo>
                  <a:cubicBezTo>
                    <a:pt x="6821" y="6986"/>
                    <a:pt x="7173" y="7338"/>
                    <a:pt x="7173" y="7774"/>
                  </a:cubicBezTo>
                  <a:cubicBezTo>
                    <a:pt x="7173" y="8292"/>
                    <a:pt x="6821" y="8623"/>
                    <a:pt x="6386" y="8623"/>
                  </a:cubicBezTo>
                  <a:cubicBezTo>
                    <a:pt x="5867" y="8623"/>
                    <a:pt x="5536" y="8292"/>
                    <a:pt x="5536" y="7774"/>
                  </a:cubicBezTo>
                  <a:cubicBezTo>
                    <a:pt x="5536" y="7338"/>
                    <a:pt x="5867" y="6986"/>
                    <a:pt x="6386" y="6986"/>
                  </a:cubicBezTo>
                  <a:close/>
                  <a:moveTo>
                    <a:pt x="4582" y="7255"/>
                  </a:moveTo>
                  <a:cubicBezTo>
                    <a:pt x="4914" y="7255"/>
                    <a:pt x="5266" y="7587"/>
                    <a:pt x="5266" y="7939"/>
                  </a:cubicBezTo>
                  <a:cubicBezTo>
                    <a:pt x="5266" y="8375"/>
                    <a:pt x="4914" y="8727"/>
                    <a:pt x="4582" y="8727"/>
                  </a:cubicBezTo>
                  <a:cubicBezTo>
                    <a:pt x="4147" y="8727"/>
                    <a:pt x="3794" y="8375"/>
                    <a:pt x="3794" y="7939"/>
                  </a:cubicBezTo>
                  <a:cubicBezTo>
                    <a:pt x="3794" y="7587"/>
                    <a:pt x="4147" y="7255"/>
                    <a:pt x="4582" y="7255"/>
                  </a:cubicBezTo>
                  <a:close/>
                  <a:moveTo>
                    <a:pt x="2592" y="7587"/>
                  </a:moveTo>
                  <a:cubicBezTo>
                    <a:pt x="3027" y="7587"/>
                    <a:pt x="3359" y="7939"/>
                    <a:pt x="3359" y="8375"/>
                  </a:cubicBezTo>
                  <a:cubicBezTo>
                    <a:pt x="3359" y="8810"/>
                    <a:pt x="3027" y="9142"/>
                    <a:pt x="2592" y="9142"/>
                  </a:cubicBezTo>
                  <a:cubicBezTo>
                    <a:pt x="2240" y="9142"/>
                    <a:pt x="1908" y="8810"/>
                    <a:pt x="1908" y="8375"/>
                  </a:cubicBezTo>
                  <a:cubicBezTo>
                    <a:pt x="1908" y="7939"/>
                    <a:pt x="2240" y="7587"/>
                    <a:pt x="2592" y="7587"/>
                  </a:cubicBezTo>
                  <a:close/>
                  <a:moveTo>
                    <a:pt x="872" y="8209"/>
                  </a:moveTo>
                  <a:lnTo>
                    <a:pt x="872" y="8209"/>
                  </a:lnTo>
                  <a:cubicBezTo>
                    <a:pt x="1286" y="8292"/>
                    <a:pt x="1556" y="8623"/>
                    <a:pt x="1556" y="8976"/>
                  </a:cubicBezTo>
                  <a:cubicBezTo>
                    <a:pt x="1556" y="9142"/>
                    <a:pt x="1473" y="9328"/>
                    <a:pt x="1390" y="9411"/>
                  </a:cubicBezTo>
                  <a:cubicBezTo>
                    <a:pt x="1203" y="9059"/>
                    <a:pt x="1037" y="8623"/>
                    <a:pt x="872" y="8209"/>
                  </a:cubicBezTo>
                  <a:close/>
                  <a:moveTo>
                    <a:pt x="11132" y="8375"/>
                  </a:moveTo>
                  <a:cubicBezTo>
                    <a:pt x="11485" y="8375"/>
                    <a:pt x="11754" y="8541"/>
                    <a:pt x="11837" y="8810"/>
                  </a:cubicBezTo>
                  <a:cubicBezTo>
                    <a:pt x="11651" y="9059"/>
                    <a:pt x="11568" y="9328"/>
                    <a:pt x="11402" y="9577"/>
                  </a:cubicBezTo>
                  <a:cubicBezTo>
                    <a:pt x="11319" y="9577"/>
                    <a:pt x="11236" y="9660"/>
                    <a:pt x="11132" y="9660"/>
                  </a:cubicBezTo>
                  <a:cubicBezTo>
                    <a:pt x="10801" y="9660"/>
                    <a:pt x="10531" y="9328"/>
                    <a:pt x="10531" y="8976"/>
                  </a:cubicBezTo>
                  <a:cubicBezTo>
                    <a:pt x="10531" y="8623"/>
                    <a:pt x="10801" y="8375"/>
                    <a:pt x="11132" y="8375"/>
                  </a:cubicBezTo>
                  <a:close/>
                  <a:moveTo>
                    <a:pt x="9495" y="8375"/>
                  </a:moveTo>
                  <a:cubicBezTo>
                    <a:pt x="9847" y="8375"/>
                    <a:pt x="10200" y="8727"/>
                    <a:pt x="10200" y="9142"/>
                  </a:cubicBezTo>
                  <a:cubicBezTo>
                    <a:pt x="10200" y="9577"/>
                    <a:pt x="9847" y="9929"/>
                    <a:pt x="9495" y="9929"/>
                  </a:cubicBezTo>
                  <a:cubicBezTo>
                    <a:pt x="9060" y="9929"/>
                    <a:pt x="8728" y="9577"/>
                    <a:pt x="8728" y="9142"/>
                  </a:cubicBezTo>
                  <a:cubicBezTo>
                    <a:pt x="8728" y="8727"/>
                    <a:pt x="9060" y="8375"/>
                    <a:pt x="9495" y="8375"/>
                  </a:cubicBezTo>
                  <a:close/>
                  <a:moveTo>
                    <a:pt x="7609" y="8623"/>
                  </a:moveTo>
                  <a:cubicBezTo>
                    <a:pt x="8023" y="8623"/>
                    <a:pt x="8293" y="8976"/>
                    <a:pt x="8293" y="9411"/>
                  </a:cubicBezTo>
                  <a:cubicBezTo>
                    <a:pt x="8293" y="9764"/>
                    <a:pt x="8023" y="10095"/>
                    <a:pt x="7609" y="10095"/>
                  </a:cubicBezTo>
                  <a:cubicBezTo>
                    <a:pt x="7173" y="10095"/>
                    <a:pt x="6821" y="9764"/>
                    <a:pt x="6821" y="9411"/>
                  </a:cubicBezTo>
                  <a:cubicBezTo>
                    <a:pt x="6821" y="8976"/>
                    <a:pt x="7173" y="8623"/>
                    <a:pt x="7609" y="8623"/>
                  </a:cubicBezTo>
                  <a:close/>
                  <a:moveTo>
                    <a:pt x="5701" y="8893"/>
                  </a:moveTo>
                  <a:cubicBezTo>
                    <a:pt x="6137" y="8893"/>
                    <a:pt x="6468" y="9245"/>
                    <a:pt x="6468" y="9660"/>
                  </a:cubicBezTo>
                  <a:cubicBezTo>
                    <a:pt x="6468" y="10095"/>
                    <a:pt x="6137" y="10448"/>
                    <a:pt x="5701" y="10448"/>
                  </a:cubicBezTo>
                  <a:cubicBezTo>
                    <a:pt x="5266" y="10448"/>
                    <a:pt x="4914" y="10095"/>
                    <a:pt x="4914" y="9660"/>
                  </a:cubicBezTo>
                  <a:cubicBezTo>
                    <a:pt x="4914" y="9245"/>
                    <a:pt x="5266" y="8893"/>
                    <a:pt x="5701" y="8893"/>
                  </a:cubicBezTo>
                  <a:close/>
                  <a:moveTo>
                    <a:pt x="3794" y="9142"/>
                  </a:moveTo>
                  <a:cubicBezTo>
                    <a:pt x="4230" y="9142"/>
                    <a:pt x="4582" y="9494"/>
                    <a:pt x="4582" y="9929"/>
                  </a:cubicBezTo>
                  <a:cubicBezTo>
                    <a:pt x="4582" y="10282"/>
                    <a:pt x="4230" y="10613"/>
                    <a:pt x="3794" y="10613"/>
                  </a:cubicBezTo>
                  <a:cubicBezTo>
                    <a:pt x="3359" y="10613"/>
                    <a:pt x="3110" y="10282"/>
                    <a:pt x="3110" y="9929"/>
                  </a:cubicBezTo>
                  <a:cubicBezTo>
                    <a:pt x="3110" y="9494"/>
                    <a:pt x="3359" y="9142"/>
                    <a:pt x="3794" y="9142"/>
                  </a:cubicBezTo>
                  <a:close/>
                  <a:moveTo>
                    <a:pt x="2074" y="9577"/>
                  </a:moveTo>
                  <a:cubicBezTo>
                    <a:pt x="2426" y="9577"/>
                    <a:pt x="2758" y="9929"/>
                    <a:pt x="2758" y="10365"/>
                  </a:cubicBezTo>
                  <a:cubicBezTo>
                    <a:pt x="2758" y="10531"/>
                    <a:pt x="2675" y="10696"/>
                    <a:pt x="2592" y="10883"/>
                  </a:cubicBezTo>
                  <a:cubicBezTo>
                    <a:pt x="2240" y="10531"/>
                    <a:pt x="1908" y="10178"/>
                    <a:pt x="1556" y="9764"/>
                  </a:cubicBezTo>
                  <a:cubicBezTo>
                    <a:pt x="1722" y="9660"/>
                    <a:pt x="1908" y="9577"/>
                    <a:pt x="2074" y="9577"/>
                  </a:cubicBezTo>
                  <a:close/>
                  <a:moveTo>
                    <a:pt x="10531" y="9929"/>
                  </a:moveTo>
                  <a:cubicBezTo>
                    <a:pt x="10718" y="9929"/>
                    <a:pt x="10884" y="10012"/>
                    <a:pt x="11050" y="10095"/>
                  </a:cubicBezTo>
                  <a:cubicBezTo>
                    <a:pt x="10718" y="10448"/>
                    <a:pt x="10448" y="10800"/>
                    <a:pt x="10096" y="11049"/>
                  </a:cubicBezTo>
                  <a:cubicBezTo>
                    <a:pt x="9930" y="10966"/>
                    <a:pt x="9847" y="10800"/>
                    <a:pt x="9847" y="10531"/>
                  </a:cubicBezTo>
                  <a:cubicBezTo>
                    <a:pt x="9847" y="10178"/>
                    <a:pt x="10096" y="9929"/>
                    <a:pt x="10531" y="9929"/>
                  </a:cubicBezTo>
                  <a:close/>
                  <a:moveTo>
                    <a:pt x="8645" y="10095"/>
                  </a:moveTo>
                  <a:cubicBezTo>
                    <a:pt x="8977" y="10095"/>
                    <a:pt x="9329" y="10448"/>
                    <a:pt x="9329" y="10800"/>
                  </a:cubicBezTo>
                  <a:cubicBezTo>
                    <a:pt x="9329" y="11132"/>
                    <a:pt x="8977" y="11401"/>
                    <a:pt x="8645" y="11401"/>
                  </a:cubicBezTo>
                  <a:cubicBezTo>
                    <a:pt x="8293" y="11401"/>
                    <a:pt x="7940" y="11132"/>
                    <a:pt x="7940" y="10800"/>
                  </a:cubicBezTo>
                  <a:cubicBezTo>
                    <a:pt x="7940" y="10448"/>
                    <a:pt x="8293" y="10095"/>
                    <a:pt x="8645" y="10095"/>
                  </a:cubicBezTo>
                  <a:close/>
                  <a:moveTo>
                    <a:pt x="6987" y="10448"/>
                  </a:moveTo>
                  <a:cubicBezTo>
                    <a:pt x="7339" y="10448"/>
                    <a:pt x="7691" y="10696"/>
                    <a:pt x="7691" y="11049"/>
                  </a:cubicBezTo>
                  <a:cubicBezTo>
                    <a:pt x="7691" y="11484"/>
                    <a:pt x="7339" y="11733"/>
                    <a:pt x="6987" y="11733"/>
                  </a:cubicBezTo>
                  <a:cubicBezTo>
                    <a:pt x="6655" y="11733"/>
                    <a:pt x="6386" y="11484"/>
                    <a:pt x="6386" y="11049"/>
                  </a:cubicBezTo>
                  <a:cubicBezTo>
                    <a:pt x="6386" y="10696"/>
                    <a:pt x="6655" y="10448"/>
                    <a:pt x="6987" y="10448"/>
                  </a:cubicBezTo>
                  <a:close/>
                  <a:moveTo>
                    <a:pt x="9764" y="11318"/>
                  </a:moveTo>
                  <a:cubicBezTo>
                    <a:pt x="9495" y="11484"/>
                    <a:pt x="9329" y="11567"/>
                    <a:pt x="9060" y="11733"/>
                  </a:cubicBezTo>
                  <a:cubicBezTo>
                    <a:pt x="9163" y="11484"/>
                    <a:pt x="9412" y="11318"/>
                    <a:pt x="9681" y="11318"/>
                  </a:cubicBezTo>
                  <a:close/>
                  <a:moveTo>
                    <a:pt x="3463" y="10966"/>
                  </a:moveTo>
                  <a:cubicBezTo>
                    <a:pt x="3794" y="10966"/>
                    <a:pt x="4147" y="11215"/>
                    <a:pt x="4147" y="11567"/>
                  </a:cubicBezTo>
                  <a:cubicBezTo>
                    <a:pt x="4147" y="11650"/>
                    <a:pt x="4064" y="11733"/>
                    <a:pt x="4064" y="11836"/>
                  </a:cubicBezTo>
                  <a:cubicBezTo>
                    <a:pt x="3711" y="11650"/>
                    <a:pt x="3276" y="11401"/>
                    <a:pt x="2945" y="11132"/>
                  </a:cubicBezTo>
                  <a:cubicBezTo>
                    <a:pt x="3110" y="11049"/>
                    <a:pt x="3276" y="10966"/>
                    <a:pt x="3463" y="10966"/>
                  </a:cubicBezTo>
                  <a:close/>
                  <a:moveTo>
                    <a:pt x="5183" y="10531"/>
                  </a:moveTo>
                  <a:cubicBezTo>
                    <a:pt x="5536" y="10531"/>
                    <a:pt x="5867" y="10883"/>
                    <a:pt x="5867" y="11215"/>
                  </a:cubicBezTo>
                  <a:cubicBezTo>
                    <a:pt x="5867" y="11567"/>
                    <a:pt x="5536" y="11836"/>
                    <a:pt x="5183" y="11836"/>
                  </a:cubicBezTo>
                  <a:cubicBezTo>
                    <a:pt x="4831" y="11836"/>
                    <a:pt x="4582" y="11567"/>
                    <a:pt x="4582" y="11215"/>
                  </a:cubicBezTo>
                  <a:cubicBezTo>
                    <a:pt x="4582" y="10883"/>
                    <a:pt x="4831" y="10531"/>
                    <a:pt x="5183" y="10531"/>
                  </a:cubicBezTo>
                  <a:close/>
                  <a:moveTo>
                    <a:pt x="4748" y="12002"/>
                  </a:moveTo>
                  <a:cubicBezTo>
                    <a:pt x="4914" y="12002"/>
                    <a:pt x="5100" y="12085"/>
                    <a:pt x="5183" y="12168"/>
                  </a:cubicBezTo>
                  <a:cubicBezTo>
                    <a:pt x="5017" y="12168"/>
                    <a:pt x="4831" y="12085"/>
                    <a:pt x="4582" y="12002"/>
                  </a:cubicBezTo>
                  <a:close/>
                  <a:moveTo>
                    <a:pt x="8023" y="11836"/>
                  </a:moveTo>
                  <a:cubicBezTo>
                    <a:pt x="8210" y="11836"/>
                    <a:pt x="8293" y="11919"/>
                    <a:pt x="8458" y="12002"/>
                  </a:cubicBezTo>
                  <a:cubicBezTo>
                    <a:pt x="8127" y="12085"/>
                    <a:pt x="7774" y="12168"/>
                    <a:pt x="7422" y="12251"/>
                  </a:cubicBezTo>
                  <a:cubicBezTo>
                    <a:pt x="7505" y="12002"/>
                    <a:pt x="7691" y="11836"/>
                    <a:pt x="8023" y="11836"/>
                  </a:cubicBezTo>
                  <a:close/>
                  <a:moveTo>
                    <a:pt x="6386" y="11836"/>
                  </a:moveTo>
                  <a:cubicBezTo>
                    <a:pt x="6655" y="11836"/>
                    <a:pt x="6904" y="12002"/>
                    <a:pt x="6987" y="12355"/>
                  </a:cubicBezTo>
                  <a:lnTo>
                    <a:pt x="6468" y="12355"/>
                  </a:lnTo>
                  <a:cubicBezTo>
                    <a:pt x="6220" y="12355"/>
                    <a:pt x="5950" y="12355"/>
                    <a:pt x="5701" y="12251"/>
                  </a:cubicBezTo>
                  <a:cubicBezTo>
                    <a:pt x="5784" y="12002"/>
                    <a:pt x="6054" y="11836"/>
                    <a:pt x="6386" y="11836"/>
                  </a:cubicBezTo>
                  <a:close/>
                  <a:moveTo>
                    <a:pt x="6468" y="0"/>
                  </a:moveTo>
                  <a:cubicBezTo>
                    <a:pt x="2841" y="0"/>
                    <a:pt x="1" y="2923"/>
                    <a:pt x="1" y="6468"/>
                  </a:cubicBezTo>
                  <a:cubicBezTo>
                    <a:pt x="1" y="10012"/>
                    <a:pt x="2841" y="12956"/>
                    <a:pt x="6468" y="12956"/>
                  </a:cubicBezTo>
                  <a:cubicBezTo>
                    <a:pt x="10013" y="12956"/>
                    <a:pt x="12957" y="10012"/>
                    <a:pt x="12957" y="6468"/>
                  </a:cubicBezTo>
                  <a:cubicBezTo>
                    <a:pt x="12957" y="2923"/>
                    <a:pt x="10013" y="0"/>
                    <a:pt x="6468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0"/>
          <p:cNvSpPr txBox="1">
            <a:spLocks noGrp="1"/>
          </p:cNvSpPr>
          <p:nvPr>
            <p:ph type="title"/>
          </p:nvPr>
        </p:nvSpPr>
        <p:spPr>
          <a:xfrm>
            <a:off x="2057751" y="1310431"/>
            <a:ext cx="5344044" cy="15519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Спасибо за внимание! </a:t>
            </a:r>
            <a:r>
              <a:rPr lang="ru-RU" sz="3200" dirty="0">
                <a:sym typeface="Wingdings" pitchFamily="2" charset="2"/>
              </a:rPr>
              <a:t></a:t>
            </a:r>
            <a:endParaRPr sz="3200" dirty="0"/>
          </a:p>
        </p:txBody>
      </p:sp>
      <p:grpSp>
        <p:nvGrpSpPr>
          <p:cNvPr id="632" name="Google Shape;632;p40"/>
          <p:cNvGrpSpPr/>
          <p:nvPr/>
        </p:nvGrpSpPr>
        <p:grpSpPr>
          <a:xfrm>
            <a:off x="7644278" y="583681"/>
            <a:ext cx="952010" cy="1053176"/>
            <a:chOff x="6211950" y="1227000"/>
            <a:chExt cx="527050" cy="583025"/>
          </a:xfrm>
        </p:grpSpPr>
        <p:sp>
          <p:nvSpPr>
            <p:cNvPr id="633" name="Google Shape;633;p40"/>
            <p:cNvSpPr/>
            <p:nvPr/>
          </p:nvSpPr>
          <p:spPr>
            <a:xfrm>
              <a:off x="6211950" y="1227000"/>
              <a:ext cx="527050" cy="583025"/>
            </a:xfrm>
            <a:custGeom>
              <a:avLst/>
              <a:gdLst/>
              <a:ahLst/>
              <a:cxnLst/>
              <a:rect l="l" t="t" r="r" b="b"/>
              <a:pathLst>
                <a:path w="21082" h="23321" extrusionOk="0">
                  <a:moveTo>
                    <a:pt x="8209" y="1"/>
                  </a:moveTo>
                  <a:lnTo>
                    <a:pt x="6385" y="1908"/>
                  </a:lnTo>
                  <a:lnTo>
                    <a:pt x="6053" y="2343"/>
                  </a:lnTo>
                  <a:cubicBezTo>
                    <a:pt x="5618" y="2861"/>
                    <a:pt x="5183" y="3463"/>
                    <a:pt x="4747" y="4064"/>
                  </a:cubicBezTo>
                  <a:cubicBezTo>
                    <a:pt x="4312" y="4851"/>
                    <a:pt x="3898" y="5618"/>
                    <a:pt x="3628" y="6572"/>
                  </a:cubicBezTo>
                  <a:cubicBezTo>
                    <a:pt x="3276" y="8044"/>
                    <a:pt x="3110" y="9598"/>
                    <a:pt x="3276" y="11402"/>
                  </a:cubicBezTo>
                  <a:lnTo>
                    <a:pt x="3027" y="12189"/>
                  </a:lnTo>
                  <a:lnTo>
                    <a:pt x="3027" y="12107"/>
                  </a:lnTo>
                  <a:lnTo>
                    <a:pt x="2073" y="15630"/>
                  </a:lnTo>
                  <a:lnTo>
                    <a:pt x="1120" y="16936"/>
                  </a:lnTo>
                  <a:cubicBezTo>
                    <a:pt x="685" y="17455"/>
                    <a:pt x="0" y="18574"/>
                    <a:pt x="83" y="19880"/>
                  </a:cubicBezTo>
                  <a:cubicBezTo>
                    <a:pt x="166" y="20916"/>
                    <a:pt x="685" y="21766"/>
                    <a:pt x="1638" y="22471"/>
                  </a:cubicBezTo>
                  <a:cubicBezTo>
                    <a:pt x="2343" y="22989"/>
                    <a:pt x="3110" y="23321"/>
                    <a:pt x="3898" y="23321"/>
                  </a:cubicBezTo>
                  <a:cubicBezTo>
                    <a:pt x="5535" y="23321"/>
                    <a:pt x="6654" y="22119"/>
                    <a:pt x="7173" y="21435"/>
                  </a:cubicBezTo>
                  <a:lnTo>
                    <a:pt x="7421" y="21082"/>
                  </a:lnTo>
                  <a:lnTo>
                    <a:pt x="8043" y="20212"/>
                  </a:lnTo>
                  <a:lnTo>
                    <a:pt x="8292" y="20129"/>
                  </a:lnTo>
                  <a:lnTo>
                    <a:pt x="11754" y="17973"/>
                  </a:lnTo>
                  <a:cubicBezTo>
                    <a:pt x="12085" y="17973"/>
                    <a:pt x="12355" y="17973"/>
                    <a:pt x="12790" y="17890"/>
                  </a:cubicBezTo>
                  <a:cubicBezTo>
                    <a:pt x="13308" y="17807"/>
                    <a:pt x="13744" y="17703"/>
                    <a:pt x="14158" y="17620"/>
                  </a:cubicBezTo>
                  <a:cubicBezTo>
                    <a:pt x="15029" y="17372"/>
                    <a:pt x="15900" y="16936"/>
                    <a:pt x="16750" y="16335"/>
                  </a:cubicBezTo>
                  <a:cubicBezTo>
                    <a:pt x="17537" y="15817"/>
                    <a:pt x="18221" y="15216"/>
                    <a:pt x="18822" y="14511"/>
                  </a:cubicBezTo>
                  <a:cubicBezTo>
                    <a:pt x="19175" y="14179"/>
                    <a:pt x="19444" y="13827"/>
                    <a:pt x="19693" y="13392"/>
                  </a:cubicBezTo>
                  <a:cubicBezTo>
                    <a:pt x="19962" y="13039"/>
                    <a:pt x="20211" y="12625"/>
                    <a:pt x="20377" y="12189"/>
                  </a:cubicBezTo>
                  <a:lnTo>
                    <a:pt x="20729" y="11588"/>
                  </a:lnTo>
                  <a:lnTo>
                    <a:pt x="21082" y="10448"/>
                  </a:lnTo>
                  <a:lnTo>
                    <a:pt x="19444" y="10282"/>
                  </a:lnTo>
                  <a:cubicBezTo>
                    <a:pt x="19341" y="10199"/>
                    <a:pt x="19175" y="10199"/>
                    <a:pt x="19092" y="10199"/>
                  </a:cubicBezTo>
                  <a:lnTo>
                    <a:pt x="19092" y="10117"/>
                  </a:lnTo>
                  <a:lnTo>
                    <a:pt x="19776" y="7857"/>
                  </a:lnTo>
                  <a:lnTo>
                    <a:pt x="18221" y="7774"/>
                  </a:lnTo>
                  <a:lnTo>
                    <a:pt x="18055" y="7774"/>
                  </a:lnTo>
                  <a:lnTo>
                    <a:pt x="17620" y="7691"/>
                  </a:lnTo>
                  <a:lnTo>
                    <a:pt x="17620" y="7442"/>
                  </a:lnTo>
                  <a:lnTo>
                    <a:pt x="17973" y="5183"/>
                  </a:lnTo>
                  <a:lnTo>
                    <a:pt x="15630" y="5183"/>
                  </a:lnTo>
                  <a:cubicBezTo>
                    <a:pt x="15381" y="5183"/>
                    <a:pt x="15195" y="5266"/>
                    <a:pt x="14946" y="5266"/>
                  </a:cubicBezTo>
                  <a:cubicBezTo>
                    <a:pt x="14594" y="5370"/>
                    <a:pt x="14345" y="5453"/>
                    <a:pt x="14075" y="5535"/>
                  </a:cubicBezTo>
                  <a:cubicBezTo>
                    <a:pt x="14075" y="5017"/>
                    <a:pt x="14075" y="4416"/>
                    <a:pt x="13993" y="3981"/>
                  </a:cubicBezTo>
                  <a:lnTo>
                    <a:pt x="13744" y="1742"/>
                  </a:lnTo>
                  <a:lnTo>
                    <a:pt x="11837" y="2944"/>
                  </a:lnTo>
                  <a:cubicBezTo>
                    <a:pt x="11671" y="3110"/>
                    <a:pt x="11484" y="3193"/>
                    <a:pt x="11236" y="3380"/>
                  </a:cubicBezTo>
                  <a:lnTo>
                    <a:pt x="11236" y="3297"/>
                  </a:lnTo>
                  <a:cubicBezTo>
                    <a:pt x="11236" y="3110"/>
                    <a:pt x="11153" y="2861"/>
                    <a:pt x="11153" y="2778"/>
                  </a:cubicBezTo>
                  <a:lnTo>
                    <a:pt x="10883" y="602"/>
                  </a:lnTo>
                  <a:lnTo>
                    <a:pt x="8727" y="2157"/>
                  </a:lnTo>
                  <a:cubicBezTo>
                    <a:pt x="8644" y="2157"/>
                    <a:pt x="8644" y="2260"/>
                    <a:pt x="8562" y="2260"/>
                  </a:cubicBezTo>
                  <a:lnTo>
                    <a:pt x="82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0"/>
            <p:cNvSpPr/>
            <p:nvPr/>
          </p:nvSpPr>
          <p:spPr>
            <a:xfrm>
              <a:off x="6272575" y="1633300"/>
              <a:ext cx="118700" cy="103675"/>
            </a:xfrm>
            <a:custGeom>
              <a:avLst/>
              <a:gdLst/>
              <a:ahLst/>
              <a:cxnLst/>
              <a:rect l="l" t="t" r="r" b="b"/>
              <a:pathLst>
                <a:path w="4748" h="4147" extrusionOk="0">
                  <a:moveTo>
                    <a:pt x="954" y="0"/>
                  </a:moveTo>
                  <a:lnTo>
                    <a:pt x="851" y="83"/>
                  </a:lnTo>
                  <a:lnTo>
                    <a:pt x="685" y="332"/>
                  </a:lnTo>
                  <a:lnTo>
                    <a:pt x="1" y="1203"/>
                  </a:lnTo>
                  <a:cubicBezTo>
                    <a:pt x="1" y="1203"/>
                    <a:pt x="436" y="1970"/>
                    <a:pt x="1721" y="2923"/>
                  </a:cubicBezTo>
                  <a:cubicBezTo>
                    <a:pt x="2924" y="3877"/>
                    <a:pt x="3794" y="4146"/>
                    <a:pt x="3794" y="4146"/>
                  </a:cubicBezTo>
                  <a:lnTo>
                    <a:pt x="4478" y="3276"/>
                  </a:lnTo>
                  <a:lnTo>
                    <a:pt x="4665" y="2923"/>
                  </a:lnTo>
                  <a:lnTo>
                    <a:pt x="4748" y="2840"/>
                  </a:lnTo>
                  <a:cubicBezTo>
                    <a:pt x="4748" y="2840"/>
                    <a:pt x="4582" y="2757"/>
                    <a:pt x="4312" y="2674"/>
                  </a:cubicBezTo>
                  <a:cubicBezTo>
                    <a:pt x="4229" y="2591"/>
                    <a:pt x="4064" y="2488"/>
                    <a:pt x="3960" y="2405"/>
                  </a:cubicBezTo>
                  <a:cubicBezTo>
                    <a:pt x="3794" y="2322"/>
                    <a:pt x="3628" y="2239"/>
                    <a:pt x="3442" y="2073"/>
                  </a:cubicBezTo>
                  <a:lnTo>
                    <a:pt x="3359" y="2073"/>
                  </a:lnTo>
                  <a:cubicBezTo>
                    <a:pt x="3193" y="1970"/>
                    <a:pt x="2924" y="1804"/>
                    <a:pt x="2758" y="1638"/>
                  </a:cubicBezTo>
                  <a:lnTo>
                    <a:pt x="2675" y="1638"/>
                  </a:lnTo>
                  <a:cubicBezTo>
                    <a:pt x="2675" y="1555"/>
                    <a:pt x="2675" y="1555"/>
                    <a:pt x="2592" y="1555"/>
                  </a:cubicBezTo>
                  <a:cubicBezTo>
                    <a:pt x="2405" y="1368"/>
                    <a:pt x="2239" y="1203"/>
                    <a:pt x="2074" y="1120"/>
                  </a:cubicBezTo>
                  <a:cubicBezTo>
                    <a:pt x="2074" y="1120"/>
                    <a:pt x="2074" y="1037"/>
                    <a:pt x="1991" y="1037"/>
                  </a:cubicBezTo>
                  <a:lnTo>
                    <a:pt x="1555" y="601"/>
                  </a:lnTo>
                  <a:lnTo>
                    <a:pt x="1286" y="332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0"/>
            <p:cNvSpPr/>
            <p:nvPr/>
          </p:nvSpPr>
          <p:spPr>
            <a:xfrm>
              <a:off x="6220750" y="1663350"/>
              <a:ext cx="146700" cy="112800"/>
            </a:xfrm>
            <a:custGeom>
              <a:avLst/>
              <a:gdLst/>
              <a:ahLst/>
              <a:cxnLst/>
              <a:rect l="l" t="t" r="r" b="b"/>
              <a:pathLst>
                <a:path w="5868" h="4512" extrusionOk="0">
                  <a:moveTo>
                    <a:pt x="2074" y="1"/>
                  </a:moveTo>
                  <a:cubicBezTo>
                    <a:pt x="1991" y="84"/>
                    <a:pt x="1" y="2322"/>
                    <a:pt x="2074" y="3981"/>
                  </a:cubicBezTo>
                  <a:cubicBezTo>
                    <a:pt x="2599" y="4364"/>
                    <a:pt x="3086" y="4511"/>
                    <a:pt x="3524" y="4511"/>
                  </a:cubicBezTo>
                  <a:cubicBezTo>
                    <a:pt x="4956" y="4511"/>
                    <a:pt x="5867" y="2944"/>
                    <a:pt x="5867" y="2944"/>
                  </a:cubicBezTo>
                  <a:cubicBezTo>
                    <a:pt x="5867" y="2944"/>
                    <a:pt x="4997" y="2675"/>
                    <a:pt x="3794" y="1721"/>
                  </a:cubicBezTo>
                  <a:cubicBezTo>
                    <a:pt x="2509" y="768"/>
                    <a:pt x="2074" y="1"/>
                    <a:pt x="2074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0"/>
            <p:cNvSpPr/>
            <p:nvPr/>
          </p:nvSpPr>
          <p:spPr>
            <a:xfrm>
              <a:off x="6272575" y="1663350"/>
              <a:ext cx="94875" cy="73625"/>
            </a:xfrm>
            <a:custGeom>
              <a:avLst/>
              <a:gdLst/>
              <a:ahLst/>
              <a:cxnLst/>
              <a:rect l="l" t="t" r="r" b="b"/>
              <a:pathLst>
                <a:path w="3795" h="2945" extrusionOk="0">
                  <a:moveTo>
                    <a:pt x="1" y="1"/>
                  </a:moveTo>
                  <a:cubicBezTo>
                    <a:pt x="167" y="436"/>
                    <a:pt x="332" y="768"/>
                    <a:pt x="602" y="1120"/>
                  </a:cubicBezTo>
                  <a:cubicBezTo>
                    <a:pt x="954" y="1389"/>
                    <a:pt x="1203" y="1721"/>
                    <a:pt x="1555" y="1991"/>
                  </a:cubicBezTo>
                  <a:cubicBezTo>
                    <a:pt x="1887" y="2156"/>
                    <a:pt x="2239" y="2426"/>
                    <a:pt x="2592" y="2592"/>
                  </a:cubicBezTo>
                  <a:cubicBezTo>
                    <a:pt x="2758" y="2675"/>
                    <a:pt x="3027" y="2758"/>
                    <a:pt x="3193" y="2841"/>
                  </a:cubicBezTo>
                  <a:cubicBezTo>
                    <a:pt x="3359" y="2841"/>
                    <a:pt x="3628" y="2944"/>
                    <a:pt x="3794" y="2944"/>
                  </a:cubicBezTo>
                  <a:cubicBezTo>
                    <a:pt x="3442" y="2758"/>
                    <a:pt x="3027" y="2592"/>
                    <a:pt x="2675" y="2426"/>
                  </a:cubicBezTo>
                  <a:cubicBezTo>
                    <a:pt x="2322" y="2239"/>
                    <a:pt x="2074" y="1991"/>
                    <a:pt x="1721" y="1721"/>
                  </a:cubicBezTo>
                  <a:cubicBezTo>
                    <a:pt x="1369" y="1472"/>
                    <a:pt x="1120" y="1203"/>
                    <a:pt x="768" y="954"/>
                  </a:cubicBezTo>
                  <a:cubicBezTo>
                    <a:pt x="519" y="685"/>
                    <a:pt x="249" y="353"/>
                    <a:pt x="1" y="1"/>
                  </a:cubicBezTo>
                  <a:close/>
                </a:path>
              </a:pathLst>
            </a:custGeom>
            <a:solidFill>
              <a:srgbClr val="92A6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0"/>
            <p:cNvSpPr/>
            <p:nvPr/>
          </p:nvSpPr>
          <p:spPr>
            <a:xfrm>
              <a:off x="6419250" y="1659200"/>
              <a:ext cx="40950" cy="23350"/>
            </a:xfrm>
            <a:custGeom>
              <a:avLst/>
              <a:gdLst/>
              <a:ahLst/>
              <a:cxnLst/>
              <a:rect l="l" t="t" r="r" b="b"/>
              <a:pathLst>
                <a:path w="1638" h="934" extrusionOk="0">
                  <a:moveTo>
                    <a:pt x="1202" y="1"/>
                  </a:moveTo>
                  <a:cubicBezTo>
                    <a:pt x="788" y="250"/>
                    <a:pt x="435" y="519"/>
                    <a:pt x="0" y="685"/>
                  </a:cubicBezTo>
                  <a:cubicBezTo>
                    <a:pt x="166" y="768"/>
                    <a:pt x="270" y="851"/>
                    <a:pt x="435" y="934"/>
                  </a:cubicBezTo>
                  <a:cubicBezTo>
                    <a:pt x="871" y="685"/>
                    <a:pt x="1202" y="519"/>
                    <a:pt x="1638" y="250"/>
                  </a:cubicBezTo>
                  <a:cubicBezTo>
                    <a:pt x="1472" y="167"/>
                    <a:pt x="1389" y="84"/>
                    <a:pt x="1202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0"/>
            <p:cNvSpPr/>
            <p:nvPr/>
          </p:nvSpPr>
          <p:spPr>
            <a:xfrm>
              <a:off x="6464850" y="1515600"/>
              <a:ext cx="226475" cy="141050"/>
            </a:xfrm>
            <a:custGeom>
              <a:avLst/>
              <a:gdLst/>
              <a:ahLst/>
              <a:cxnLst/>
              <a:rect l="l" t="t" r="r" b="b"/>
              <a:pathLst>
                <a:path w="9059" h="5642" extrusionOk="0">
                  <a:moveTo>
                    <a:pt x="8594" y="1"/>
                  </a:moveTo>
                  <a:cubicBezTo>
                    <a:pt x="8230" y="1"/>
                    <a:pt x="7867" y="69"/>
                    <a:pt x="7504" y="127"/>
                  </a:cubicBezTo>
                  <a:cubicBezTo>
                    <a:pt x="7152" y="210"/>
                    <a:pt x="6903" y="293"/>
                    <a:pt x="6634" y="376"/>
                  </a:cubicBezTo>
                  <a:cubicBezTo>
                    <a:pt x="6219" y="977"/>
                    <a:pt x="5701" y="1495"/>
                    <a:pt x="5182" y="2014"/>
                  </a:cubicBezTo>
                  <a:cubicBezTo>
                    <a:pt x="4478" y="2635"/>
                    <a:pt x="3711" y="3050"/>
                    <a:pt x="2923" y="3402"/>
                  </a:cubicBezTo>
                  <a:cubicBezTo>
                    <a:pt x="2488" y="3672"/>
                    <a:pt x="2073" y="3755"/>
                    <a:pt x="1721" y="3921"/>
                  </a:cubicBezTo>
                  <a:lnTo>
                    <a:pt x="1638" y="3921"/>
                  </a:lnTo>
                  <a:lnTo>
                    <a:pt x="1555" y="4004"/>
                  </a:lnTo>
                  <a:cubicBezTo>
                    <a:pt x="1368" y="4273"/>
                    <a:pt x="1202" y="4522"/>
                    <a:pt x="1202" y="4791"/>
                  </a:cubicBezTo>
                  <a:cubicBezTo>
                    <a:pt x="767" y="5040"/>
                    <a:pt x="415" y="5227"/>
                    <a:pt x="0" y="5475"/>
                  </a:cubicBezTo>
                  <a:cubicBezTo>
                    <a:pt x="166" y="5475"/>
                    <a:pt x="249" y="5558"/>
                    <a:pt x="415" y="5641"/>
                  </a:cubicBezTo>
                  <a:cubicBezTo>
                    <a:pt x="684" y="5475"/>
                    <a:pt x="933" y="5309"/>
                    <a:pt x="1285" y="5123"/>
                  </a:cubicBezTo>
                  <a:cubicBezTo>
                    <a:pt x="1638" y="5123"/>
                    <a:pt x="2073" y="5040"/>
                    <a:pt x="2488" y="5040"/>
                  </a:cubicBezTo>
                  <a:cubicBezTo>
                    <a:pt x="2840" y="4957"/>
                    <a:pt x="3275" y="4874"/>
                    <a:pt x="3628" y="4708"/>
                  </a:cubicBezTo>
                  <a:cubicBezTo>
                    <a:pt x="4395" y="4522"/>
                    <a:pt x="5182" y="4086"/>
                    <a:pt x="5867" y="3672"/>
                  </a:cubicBezTo>
                  <a:cubicBezTo>
                    <a:pt x="6551" y="3237"/>
                    <a:pt x="7152" y="2718"/>
                    <a:pt x="7670" y="2117"/>
                  </a:cubicBezTo>
                  <a:cubicBezTo>
                    <a:pt x="7939" y="1765"/>
                    <a:pt x="8188" y="1412"/>
                    <a:pt x="8458" y="1164"/>
                  </a:cubicBezTo>
                  <a:cubicBezTo>
                    <a:pt x="8623" y="811"/>
                    <a:pt x="8893" y="459"/>
                    <a:pt x="9059" y="127"/>
                  </a:cubicBezTo>
                  <a:lnTo>
                    <a:pt x="9059" y="44"/>
                  </a:lnTo>
                  <a:cubicBezTo>
                    <a:pt x="8904" y="13"/>
                    <a:pt x="8749" y="1"/>
                    <a:pt x="8594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0"/>
            <p:cNvSpPr/>
            <p:nvPr/>
          </p:nvSpPr>
          <p:spPr>
            <a:xfrm>
              <a:off x="6380375" y="1685125"/>
              <a:ext cx="34750" cy="21275"/>
            </a:xfrm>
            <a:custGeom>
              <a:avLst/>
              <a:gdLst/>
              <a:ahLst/>
              <a:cxnLst/>
              <a:rect l="l" t="t" r="r" b="b"/>
              <a:pathLst>
                <a:path w="1390" h="851" extrusionOk="0">
                  <a:moveTo>
                    <a:pt x="954" y="0"/>
                  </a:moveTo>
                  <a:cubicBezTo>
                    <a:pt x="602" y="166"/>
                    <a:pt x="353" y="332"/>
                    <a:pt x="83" y="518"/>
                  </a:cubicBezTo>
                  <a:cubicBezTo>
                    <a:pt x="0" y="518"/>
                    <a:pt x="0" y="518"/>
                    <a:pt x="0" y="601"/>
                  </a:cubicBezTo>
                  <a:cubicBezTo>
                    <a:pt x="270" y="684"/>
                    <a:pt x="436" y="767"/>
                    <a:pt x="436" y="767"/>
                  </a:cubicBezTo>
                  <a:lnTo>
                    <a:pt x="353" y="850"/>
                  </a:lnTo>
                  <a:cubicBezTo>
                    <a:pt x="684" y="684"/>
                    <a:pt x="1037" y="415"/>
                    <a:pt x="1389" y="249"/>
                  </a:cubicBezTo>
                  <a:cubicBezTo>
                    <a:pt x="1203" y="166"/>
                    <a:pt x="1037" y="83"/>
                    <a:pt x="954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0"/>
            <p:cNvSpPr/>
            <p:nvPr/>
          </p:nvSpPr>
          <p:spPr>
            <a:xfrm>
              <a:off x="6393325" y="1643650"/>
              <a:ext cx="40975" cy="25950"/>
            </a:xfrm>
            <a:custGeom>
              <a:avLst/>
              <a:gdLst/>
              <a:ahLst/>
              <a:cxnLst/>
              <a:rect l="l" t="t" r="r" b="b"/>
              <a:pathLst>
                <a:path w="1639" h="1038" extrusionOk="0">
                  <a:moveTo>
                    <a:pt x="1203" y="1"/>
                  </a:moveTo>
                  <a:cubicBezTo>
                    <a:pt x="788" y="270"/>
                    <a:pt x="436" y="519"/>
                    <a:pt x="1" y="789"/>
                  </a:cubicBezTo>
                  <a:cubicBezTo>
                    <a:pt x="166" y="872"/>
                    <a:pt x="353" y="954"/>
                    <a:pt x="519" y="1037"/>
                  </a:cubicBezTo>
                  <a:cubicBezTo>
                    <a:pt x="871" y="789"/>
                    <a:pt x="1203" y="519"/>
                    <a:pt x="1638" y="270"/>
                  </a:cubicBezTo>
                  <a:cubicBezTo>
                    <a:pt x="1472" y="187"/>
                    <a:pt x="1307" y="105"/>
                    <a:pt x="1203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0"/>
            <p:cNvSpPr/>
            <p:nvPr/>
          </p:nvSpPr>
          <p:spPr>
            <a:xfrm>
              <a:off x="6436350" y="1454500"/>
              <a:ext cx="224925" cy="187100"/>
            </a:xfrm>
            <a:custGeom>
              <a:avLst/>
              <a:gdLst/>
              <a:ahLst/>
              <a:cxnLst/>
              <a:rect l="l" t="t" r="r" b="b"/>
              <a:pathLst>
                <a:path w="8997" h="7484" extrusionOk="0">
                  <a:moveTo>
                    <a:pt x="8603" y="1"/>
                  </a:moveTo>
                  <a:cubicBezTo>
                    <a:pt x="8473" y="1"/>
                    <a:pt x="8344" y="22"/>
                    <a:pt x="8209" y="63"/>
                  </a:cubicBezTo>
                  <a:cubicBezTo>
                    <a:pt x="7877" y="63"/>
                    <a:pt x="7608" y="146"/>
                    <a:pt x="7359" y="229"/>
                  </a:cubicBezTo>
                  <a:cubicBezTo>
                    <a:pt x="7089" y="312"/>
                    <a:pt x="6841" y="498"/>
                    <a:pt x="6571" y="581"/>
                  </a:cubicBezTo>
                  <a:cubicBezTo>
                    <a:pt x="6571" y="664"/>
                    <a:pt x="6488" y="664"/>
                    <a:pt x="6488" y="664"/>
                  </a:cubicBezTo>
                  <a:cubicBezTo>
                    <a:pt x="6136" y="1348"/>
                    <a:pt x="5701" y="1970"/>
                    <a:pt x="5182" y="2488"/>
                  </a:cubicBezTo>
                  <a:cubicBezTo>
                    <a:pt x="4498" y="3172"/>
                    <a:pt x="3814" y="3774"/>
                    <a:pt x="3027" y="4209"/>
                  </a:cubicBezTo>
                  <a:cubicBezTo>
                    <a:pt x="2591" y="4458"/>
                    <a:pt x="2177" y="4644"/>
                    <a:pt x="1741" y="4893"/>
                  </a:cubicBezTo>
                  <a:lnTo>
                    <a:pt x="1658" y="4893"/>
                  </a:lnTo>
                  <a:cubicBezTo>
                    <a:pt x="1555" y="4976"/>
                    <a:pt x="1472" y="5162"/>
                    <a:pt x="1389" y="5328"/>
                  </a:cubicBezTo>
                  <a:cubicBezTo>
                    <a:pt x="1306" y="5494"/>
                    <a:pt x="1223" y="5681"/>
                    <a:pt x="1140" y="5846"/>
                  </a:cubicBezTo>
                  <a:lnTo>
                    <a:pt x="1140" y="6448"/>
                  </a:lnTo>
                  <a:cubicBezTo>
                    <a:pt x="788" y="6717"/>
                    <a:pt x="353" y="6966"/>
                    <a:pt x="0" y="7235"/>
                  </a:cubicBezTo>
                  <a:cubicBezTo>
                    <a:pt x="104" y="7318"/>
                    <a:pt x="270" y="7401"/>
                    <a:pt x="435" y="7484"/>
                  </a:cubicBezTo>
                  <a:cubicBezTo>
                    <a:pt x="788" y="7235"/>
                    <a:pt x="1140" y="6966"/>
                    <a:pt x="1555" y="6634"/>
                  </a:cubicBezTo>
                  <a:cubicBezTo>
                    <a:pt x="3213" y="6199"/>
                    <a:pt x="4768" y="5411"/>
                    <a:pt x="6136" y="4292"/>
                  </a:cubicBezTo>
                  <a:cubicBezTo>
                    <a:pt x="6737" y="3691"/>
                    <a:pt x="7359" y="3089"/>
                    <a:pt x="7877" y="2385"/>
                  </a:cubicBezTo>
                  <a:cubicBezTo>
                    <a:pt x="8395" y="1618"/>
                    <a:pt x="8727" y="830"/>
                    <a:pt x="8997" y="63"/>
                  </a:cubicBezTo>
                  <a:cubicBezTo>
                    <a:pt x="8862" y="22"/>
                    <a:pt x="8732" y="1"/>
                    <a:pt x="8603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0"/>
            <p:cNvSpPr/>
            <p:nvPr/>
          </p:nvSpPr>
          <p:spPr>
            <a:xfrm>
              <a:off x="6358600" y="1672175"/>
              <a:ext cx="34750" cy="21250"/>
            </a:xfrm>
            <a:custGeom>
              <a:avLst/>
              <a:gdLst/>
              <a:ahLst/>
              <a:cxnLst/>
              <a:rect l="l" t="t" r="r" b="b"/>
              <a:pathLst>
                <a:path w="1390" h="850" extrusionOk="0">
                  <a:moveTo>
                    <a:pt x="871" y="0"/>
                  </a:moveTo>
                  <a:cubicBezTo>
                    <a:pt x="623" y="166"/>
                    <a:pt x="353" y="332"/>
                    <a:pt x="104" y="415"/>
                  </a:cubicBezTo>
                  <a:lnTo>
                    <a:pt x="104" y="518"/>
                  </a:lnTo>
                  <a:lnTo>
                    <a:pt x="1" y="518"/>
                  </a:lnTo>
                  <a:cubicBezTo>
                    <a:pt x="187" y="684"/>
                    <a:pt x="353" y="767"/>
                    <a:pt x="519" y="850"/>
                  </a:cubicBezTo>
                  <a:cubicBezTo>
                    <a:pt x="788" y="684"/>
                    <a:pt x="1037" y="518"/>
                    <a:pt x="1390" y="332"/>
                  </a:cubicBezTo>
                  <a:cubicBezTo>
                    <a:pt x="1224" y="166"/>
                    <a:pt x="1037" y="83"/>
                    <a:pt x="87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0"/>
            <p:cNvSpPr/>
            <p:nvPr/>
          </p:nvSpPr>
          <p:spPr>
            <a:xfrm>
              <a:off x="6341500" y="1656625"/>
              <a:ext cx="30075" cy="28525"/>
            </a:xfrm>
            <a:custGeom>
              <a:avLst/>
              <a:gdLst/>
              <a:ahLst/>
              <a:cxnLst/>
              <a:rect l="l" t="t" r="r" b="b"/>
              <a:pathLst>
                <a:path w="1203" h="1141" extrusionOk="0">
                  <a:moveTo>
                    <a:pt x="685" y="0"/>
                  </a:moveTo>
                  <a:cubicBezTo>
                    <a:pt x="519" y="270"/>
                    <a:pt x="270" y="435"/>
                    <a:pt x="84" y="622"/>
                  </a:cubicBezTo>
                  <a:lnTo>
                    <a:pt x="84" y="705"/>
                  </a:lnTo>
                  <a:lnTo>
                    <a:pt x="1" y="705"/>
                  </a:lnTo>
                  <a:cubicBezTo>
                    <a:pt x="167" y="871"/>
                    <a:pt x="436" y="1037"/>
                    <a:pt x="602" y="1140"/>
                  </a:cubicBezTo>
                  <a:cubicBezTo>
                    <a:pt x="788" y="871"/>
                    <a:pt x="1037" y="622"/>
                    <a:pt x="1203" y="435"/>
                  </a:cubicBezTo>
                  <a:cubicBezTo>
                    <a:pt x="1120" y="353"/>
                    <a:pt x="1037" y="270"/>
                    <a:pt x="954" y="187"/>
                  </a:cubicBezTo>
                  <a:cubicBezTo>
                    <a:pt x="871" y="104"/>
                    <a:pt x="788" y="104"/>
                    <a:pt x="685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0"/>
            <p:cNvSpPr/>
            <p:nvPr/>
          </p:nvSpPr>
          <p:spPr>
            <a:xfrm>
              <a:off x="6369500" y="1624475"/>
              <a:ext cx="34725" cy="32175"/>
            </a:xfrm>
            <a:custGeom>
              <a:avLst/>
              <a:gdLst/>
              <a:ahLst/>
              <a:cxnLst/>
              <a:rect l="l" t="t" r="r" b="b"/>
              <a:pathLst>
                <a:path w="1389" h="1287" extrusionOk="0">
                  <a:moveTo>
                    <a:pt x="954" y="1"/>
                  </a:moveTo>
                  <a:cubicBezTo>
                    <a:pt x="601" y="250"/>
                    <a:pt x="352" y="602"/>
                    <a:pt x="0" y="872"/>
                  </a:cubicBezTo>
                  <a:cubicBezTo>
                    <a:pt x="187" y="1037"/>
                    <a:pt x="352" y="1120"/>
                    <a:pt x="518" y="1286"/>
                  </a:cubicBezTo>
                  <a:cubicBezTo>
                    <a:pt x="871" y="954"/>
                    <a:pt x="1119" y="602"/>
                    <a:pt x="1389" y="353"/>
                  </a:cubicBezTo>
                  <a:cubicBezTo>
                    <a:pt x="1223" y="167"/>
                    <a:pt x="1119" y="84"/>
                    <a:pt x="954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0"/>
            <p:cNvSpPr/>
            <p:nvPr/>
          </p:nvSpPr>
          <p:spPr>
            <a:xfrm>
              <a:off x="6404200" y="1391275"/>
              <a:ext cx="218200" cy="231175"/>
            </a:xfrm>
            <a:custGeom>
              <a:avLst/>
              <a:gdLst/>
              <a:ahLst/>
              <a:cxnLst/>
              <a:rect l="l" t="t" r="r" b="b"/>
              <a:pathLst>
                <a:path w="8728" h="9247" extrusionOk="0">
                  <a:moveTo>
                    <a:pt x="8127" y="1"/>
                  </a:moveTo>
                  <a:cubicBezTo>
                    <a:pt x="7940" y="1"/>
                    <a:pt x="7691" y="84"/>
                    <a:pt x="7505" y="84"/>
                  </a:cubicBezTo>
                  <a:cubicBezTo>
                    <a:pt x="7090" y="167"/>
                    <a:pt x="6655" y="353"/>
                    <a:pt x="6303" y="519"/>
                  </a:cubicBezTo>
                  <a:cubicBezTo>
                    <a:pt x="5867" y="685"/>
                    <a:pt x="5536" y="871"/>
                    <a:pt x="5183" y="1120"/>
                  </a:cubicBezTo>
                  <a:cubicBezTo>
                    <a:pt x="5100" y="1286"/>
                    <a:pt x="5017" y="1390"/>
                    <a:pt x="4831" y="1473"/>
                  </a:cubicBezTo>
                  <a:cubicBezTo>
                    <a:pt x="4665" y="2074"/>
                    <a:pt x="4499" y="2592"/>
                    <a:pt x="4147" y="3110"/>
                  </a:cubicBezTo>
                  <a:cubicBezTo>
                    <a:pt x="3711" y="3981"/>
                    <a:pt x="3110" y="4748"/>
                    <a:pt x="2323" y="5349"/>
                  </a:cubicBezTo>
                  <a:cubicBezTo>
                    <a:pt x="2074" y="5618"/>
                    <a:pt x="1804" y="5784"/>
                    <a:pt x="1556" y="5950"/>
                  </a:cubicBezTo>
                  <a:cubicBezTo>
                    <a:pt x="1473" y="6137"/>
                    <a:pt x="1390" y="6220"/>
                    <a:pt x="1286" y="6385"/>
                  </a:cubicBezTo>
                  <a:cubicBezTo>
                    <a:pt x="1286" y="6572"/>
                    <a:pt x="1203" y="6655"/>
                    <a:pt x="1203" y="6738"/>
                  </a:cubicBezTo>
                  <a:cubicBezTo>
                    <a:pt x="1203" y="6821"/>
                    <a:pt x="1120" y="6987"/>
                    <a:pt x="1120" y="7090"/>
                  </a:cubicBezTo>
                  <a:cubicBezTo>
                    <a:pt x="1120" y="7256"/>
                    <a:pt x="1120" y="7505"/>
                    <a:pt x="1203" y="7774"/>
                  </a:cubicBezTo>
                  <a:cubicBezTo>
                    <a:pt x="768" y="8127"/>
                    <a:pt x="436" y="8541"/>
                    <a:pt x="1" y="8894"/>
                  </a:cubicBezTo>
                  <a:cubicBezTo>
                    <a:pt x="167" y="8977"/>
                    <a:pt x="250" y="9059"/>
                    <a:pt x="436" y="9246"/>
                  </a:cubicBezTo>
                  <a:cubicBezTo>
                    <a:pt x="872" y="8728"/>
                    <a:pt x="1286" y="8292"/>
                    <a:pt x="1721" y="7857"/>
                  </a:cubicBezTo>
                  <a:lnTo>
                    <a:pt x="1721" y="7774"/>
                  </a:lnTo>
                  <a:cubicBezTo>
                    <a:pt x="3463" y="7173"/>
                    <a:pt x="5017" y="6137"/>
                    <a:pt x="6303" y="4831"/>
                  </a:cubicBezTo>
                  <a:cubicBezTo>
                    <a:pt x="6904" y="4147"/>
                    <a:pt x="7422" y="3359"/>
                    <a:pt x="7857" y="2592"/>
                  </a:cubicBezTo>
                  <a:cubicBezTo>
                    <a:pt x="8293" y="1721"/>
                    <a:pt x="8645" y="871"/>
                    <a:pt x="8728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0"/>
            <p:cNvSpPr/>
            <p:nvPr/>
          </p:nvSpPr>
          <p:spPr>
            <a:xfrm>
              <a:off x="6345650" y="1598575"/>
              <a:ext cx="28525" cy="38900"/>
            </a:xfrm>
            <a:custGeom>
              <a:avLst/>
              <a:gdLst/>
              <a:ahLst/>
              <a:cxnLst/>
              <a:rect l="l" t="t" r="r" b="b"/>
              <a:pathLst>
                <a:path w="1141" h="1556" extrusionOk="0">
                  <a:moveTo>
                    <a:pt x="705" y="0"/>
                  </a:moveTo>
                  <a:cubicBezTo>
                    <a:pt x="436" y="353"/>
                    <a:pt x="270" y="767"/>
                    <a:pt x="1" y="1120"/>
                  </a:cubicBezTo>
                  <a:cubicBezTo>
                    <a:pt x="187" y="1203"/>
                    <a:pt x="353" y="1389"/>
                    <a:pt x="519" y="1555"/>
                  </a:cubicBezTo>
                  <a:cubicBezTo>
                    <a:pt x="705" y="1120"/>
                    <a:pt x="871" y="767"/>
                    <a:pt x="1141" y="436"/>
                  </a:cubicBezTo>
                  <a:cubicBezTo>
                    <a:pt x="954" y="249"/>
                    <a:pt x="788" y="166"/>
                    <a:pt x="705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0"/>
            <p:cNvSpPr/>
            <p:nvPr/>
          </p:nvSpPr>
          <p:spPr>
            <a:xfrm>
              <a:off x="6324400" y="1639525"/>
              <a:ext cx="25950" cy="32675"/>
            </a:xfrm>
            <a:custGeom>
              <a:avLst/>
              <a:gdLst/>
              <a:ahLst/>
              <a:cxnLst/>
              <a:rect l="l" t="t" r="r" b="b"/>
              <a:pathLst>
                <a:path w="1038" h="1307" extrusionOk="0">
                  <a:moveTo>
                    <a:pt x="602" y="0"/>
                  </a:moveTo>
                  <a:cubicBezTo>
                    <a:pt x="332" y="270"/>
                    <a:pt x="166" y="518"/>
                    <a:pt x="1" y="871"/>
                  </a:cubicBezTo>
                  <a:cubicBezTo>
                    <a:pt x="166" y="954"/>
                    <a:pt x="332" y="1119"/>
                    <a:pt x="519" y="1306"/>
                  </a:cubicBezTo>
                  <a:cubicBezTo>
                    <a:pt x="602" y="1306"/>
                    <a:pt x="602" y="1202"/>
                    <a:pt x="602" y="1202"/>
                  </a:cubicBezTo>
                  <a:cubicBezTo>
                    <a:pt x="768" y="954"/>
                    <a:pt x="954" y="684"/>
                    <a:pt x="1037" y="435"/>
                  </a:cubicBezTo>
                  <a:cubicBezTo>
                    <a:pt x="851" y="270"/>
                    <a:pt x="685" y="83"/>
                    <a:pt x="602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0"/>
            <p:cNvSpPr/>
            <p:nvPr/>
          </p:nvSpPr>
          <p:spPr>
            <a:xfrm>
              <a:off x="6369500" y="1330650"/>
              <a:ext cx="160150" cy="263800"/>
            </a:xfrm>
            <a:custGeom>
              <a:avLst/>
              <a:gdLst/>
              <a:ahLst/>
              <a:cxnLst/>
              <a:rect l="l" t="t" r="r" b="b"/>
              <a:pathLst>
                <a:path w="6406" h="10552" extrusionOk="0">
                  <a:moveTo>
                    <a:pt x="6302" y="1"/>
                  </a:moveTo>
                  <a:lnTo>
                    <a:pt x="6302" y="1"/>
                  </a:lnTo>
                  <a:cubicBezTo>
                    <a:pt x="5265" y="705"/>
                    <a:pt x="4415" y="1472"/>
                    <a:pt x="3628" y="2260"/>
                  </a:cubicBezTo>
                  <a:cubicBezTo>
                    <a:pt x="3545" y="2861"/>
                    <a:pt x="3296" y="3545"/>
                    <a:pt x="3027" y="4229"/>
                  </a:cubicBezTo>
                  <a:cubicBezTo>
                    <a:pt x="2591" y="5017"/>
                    <a:pt x="2156" y="5784"/>
                    <a:pt x="1555" y="6572"/>
                  </a:cubicBezTo>
                  <a:lnTo>
                    <a:pt x="1037" y="7090"/>
                  </a:lnTo>
                  <a:cubicBezTo>
                    <a:pt x="871" y="7857"/>
                    <a:pt x="871" y="8562"/>
                    <a:pt x="871" y="8893"/>
                  </a:cubicBezTo>
                  <a:cubicBezTo>
                    <a:pt x="518" y="9329"/>
                    <a:pt x="270" y="9764"/>
                    <a:pt x="0" y="10199"/>
                  </a:cubicBezTo>
                  <a:cubicBezTo>
                    <a:pt x="187" y="10365"/>
                    <a:pt x="270" y="10448"/>
                    <a:pt x="435" y="10552"/>
                  </a:cubicBezTo>
                  <a:cubicBezTo>
                    <a:pt x="705" y="10116"/>
                    <a:pt x="954" y="9681"/>
                    <a:pt x="1223" y="9163"/>
                  </a:cubicBezTo>
                  <a:cubicBezTo>
                    <a:pt x="1990" y="8728"/>
                    <a:pt x="2861" y="8209"/>
                    <a:pt x="3545" y="7608"/>
                  </a:cubicBezTo>
                  <a:cubicBezTo>
                    <a:pt x="4229" y="7007"/>
                    <a:pt x="4851" y="6219"/>
                    <a:pt x="5265" y="5452"/>
                  </a:cubicBezTo>
                  <a:cubicBezTo>
                    <a:pt x="5701" y="4582"/>
                    <a:pt x="6053" y="3711"/>
                    <a:pt x="6219" y="2778"/>
                  </a:cubicBezTo>
                  <a:cubicBezTo>
                    <a:pt x="6405" y="1825"/>
                    <a:pt x="6405" y="871"/>
                    <a:pt x="6302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0"/>
            <p:cNvSpPr/>
            <p:nvPr/>
          </p:nvSpPr>
          <p:spPr>
            <a:xfrm>
              <a:off x="6343575" y="1300600"/>
              <a:ext cx="121300" cy="270025"/>
            </a:xfrm>
            <a:custGeom>
              <a:avLst/>
              <a:gdLst/>
              <a:ahLst/>
              <a:cxnLst/>
              <a:rect l="l" t="t" r="r" b="b"/>
              <a:pathLst>
                <a:path w="4852" h="10801" extrusionOk="0">
                  <a:moveTo>
                    <a:pt x="4665" y="0"/>
                  </a:moveTo>
                  <a:lnTo>
                    <a:pt x="4665" y="0"/>
                  </a:lnTo>
                  <a:cubicBezTo>
                    <a:pt x="4146" y="436"/>
                    <a:pt x="3628" y="871"/>
                    <a:pt x="3193" y="1389"/>
                  </a:cubicBezTo>
                  <a:cubicBezTo>
                    <a:pt x="2944" y="1804"/>
                    <a:pt x="2592" y="2156"/>
                    <a:pt x="2343" y="2591"/>
                  </a:cubicBezTo>
                  <a:cubicBezTo>
                    <a:pt x="2343" y="3275"/>
                    <a:pt x="2156" y="4063"/>
                    <a:pt x="1991" y="4747"/>
                  </a:cubicBezTo>
                  <a:cubicBezTo>
                    <a:pt x="1742" y="5431"/>
                    <a:pt x="1472" y="6219"/>
                    <a:pt x="1037" y="6903"/>
                  </a:cubicBezTo>
                  <a:cubicBezTo>
                    <a:pt x="871" y="7255"/>
                    <a:pt x="602" y="7504"/>
                    <a:pt x="436" y="7857"/>
                  </a:cubicBezTo>
                  <a:cubicBezTo>
                    <a:pt x="436" y="7940"/>
                    <a:pt x="353" y="7940"/>
                    <a:pt x="353" y="7940"/>
                  </a:cubicBezTo>
                  <a:cubicBezTo>
                    <a:pt x="353" y="8209"/>
                    <a:pt x="270" y="8375"/>
                    <a:pt x="270" y="8644"/>
                  </a:cubicBezTo>
                  <a:lnTo>
                    <a:pt x="270" y="9577"/>
                  </a:lnTo>
                  <a:lnTo>
                    <a:pt x="353" y="9577"/>
                  </a:lnTo>
                  <a:cubicBezTo>
                    <a:pt x="187" y="9847"/>
                    <a:pt x="84" y="10095"/>
                    <a:pt x="1" y="10448"/>
                  </a:cubicBezTo>
                  <a:cubicBezTo>
                    <a:pt x="84" y="10531"/>
                    <a:pt x="187" y="10614"/>
                    <a:pt x="353" y="10800"/>
                  </a:cubicBezTo>
                  <a:cubicBezTo>
                    <a:pt x="436" y="10448"/>
                    <a:pt x="519" y="10012"/>
                    <a:pt x="705" y="9681"/>
                  </a:cubicBezTo>
                  <a:cubicBezTo>
                    <a:pt x="1908" y="8375"/>
                    <a:pt x="3027" y="6903"/>
                    <a:pt x="3815" y="5265"/>
                  </a:cubicBezTo>
                  <a:cubicBezTo>
                    <a:pt x="4146" y="4498"/>
                    <a:pt x="4416" y="3628"/>
                    <a:pt x="4582" y="2674"/>
                  </a:cubicBezTo>
                  <a:cubicBezTo>
                    <a:pt x="4748" y="1804"/>
                    <a:pt x="4851" y="954"/>
                    <a:pt x="4665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0"/>
            <p:cNvSpPr/>
            <p:nvPr/>
          </p:nvSpPr>
          <p:spPr>
            <a:xfrm>
              <a:off x="6326475" y="1576800"/>
              <a:ext cx="19200" cy="38900"/>
            </a:xfrm>
            <a:custGeom>
              <a:avLst/>
              <a:gdLst/>
              <a:ahLst/>
              <a:cxnLst/>
              <a:rect l="l" t="t" r="r" b="b"/>
              <a:pathLst>
                <a:path w="768" h="1556" extrusionOk="0">
                  <a:moveTo>
                    <a:pt x="436" y="1"/>
                  </a:moveTo>
                  <a:cubicBezTo>
                    <a:pt x="249" y="353"/>
                    <a:pt x="166" y="789"/>
                    <a:pt x="1" y="1224"/>
                  </a:cubicBezTo>
                  <a:cubicBezTo>
                    <a:pt x="83" y="1307"/>
                    <a:pt x="249" y="1473"/>
                    <a:pt x="436" y="1556"/>
                  </a:cubicBezTo>
                  <a:cubicBezTo>
                    <a:pt x="519" y="1224"/>
                    <a:pt x="685" y="789"/>
                    <a:pt x="768" y="353"/>
                  </a:cubicBezTo>
                  <a:cubicBezTo>
                    <a:pt x="685" y="187"/>
                    <a:pt x="519" y="84"/>
                    <a:pt x="436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0"/>
            <p:cNvSpPr/>
            <p:nvPr/>
          </p:nvSpPr>
          <p:spPr>
            <a:xfrm>
              <a:off x="6311450" y="1622425"/>
              <a:ext cx="19200" cy="36800"/>
            </a:xfrm>
            <a:custGeom>
              <a:avLst/>
              <a:gdLst/>
              <a:ahLst/>
              <a:cxnLst/>
              <a:rect l="l" t="t" r="r" b="b"/>
              <a:pathLst>
                <a:path w="768" h="1472" extrusionOk="0">
                  <a:moveTo>
                    <a:pt x="332" y="0"/>
                  </a:moveTo>
                  <a:cubicBezTo>
                    <a:pt x="249" y="332"/>
                    <a:pt x="166" y="684"/>
                    <a:pt x="0" y="1036"/>
                  </a:cubicBezTo>
                  <a:lnTo>
                    <a:pt x="436" y="1472"/>
                  </a:lnTo>
                  <a:cubicBezTo>
                    <a:pt x="519" y="1472"/>
                    <a:pt x="519" y="1368"/>
                    <a:pt x="519" y="1368"/>
                  </a:cubicBezTo>
                  <a:cubicBezTo>
                    <a:pt x="602" y="1036"/>
                    <a:pt x="684" y="684"/>
                    <a:pt x="767" y="435"/>
                  </a:cubicBezTo>
                  <a:cubicBezTo>
                    <a:pt x="684" y="249"/>
                    <a:pt x="519" y="83"/>
                    <a:pt x="332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0"/>
            <p:cNvSpPr/>
            <p:nvPr/>
          </p:nvSpPr>
          <p:spPr>
            <a:xfrm>
              <a:off x="6309375" y="1555550"/>
              <a:ext cx="15050" cy="40975"/>
            </a:xfrm>
            <a:custGeom>
              <a:avLst/>
              <a:gdLst/>
              <a:ahLst/>
              <a:cxnLst/>
              <a:rect l="l" t="t" r="r" b="b"/>
              <a:pathLst>
                <a:path w="602" h="1639" extrusionOk="0">
                  <a:moveTo>
                    <a:pt x="332" y="1"/>
                  </a:moveTo>
                  <a:cubicBezTo>
                    <a:pt x="166" y="416"/>
                    <a:pt x="83" y="851"/>
                    <a:pt x="1" y="1203"/>
                  </a:cubicBezTo>
                  <a:cubicBezTo>
                    <a:pt x="1" y="1286"/>
                    <a:pt x="166" y="1452"/>
                    <a:pt x="332" y="1639"/>
                  </a:cubicBezTo>
                  <a:cubicBezTo>
                    <a:pt x="415" y="1203"/>
                    <a:pt x="519" y="768"/>
                    <a:pt x="602" y="333"/>
                  </a:cubicBezTo>
                  <a:cubicBezTo>
                    <a:pt x="519" y="250"/>
                    <a:pt x="415" y="84"/>
                    <a:pt x="332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0"/>
            <p:cNvSpPr/>
            <p:nvPr/>
          </p:nvSpPr>
          <p:spPr>
            <a:xfrm>
              <a:off x="6322325" y="1302675"/>
              <a:ext cx="75175" cy="244100"/>
            </a:xfrm>
            <a:custGeom>
              <a:avLst/>
              <a:gdLst/>
              <a:ahLst/>
              <a:cxnLst/>
              <a:rect l="l" t="t" r="r" b="b"/>
              <a:pathLst>
                <a:path w="3007" h="9764" extrusionOk="0">
                  <a:moveTo>
                    <a:pt x="2924" y="0"/>
                  </a:moveTo>
                  <a:cubicBezTo>
                    <a:pt x="2405" y="518"/>
                    <a:pt x="1887" y="1202"/>
                    <a:pt x="1452" y="1824"/>
                  </a:cubicBezTo>
                  <a:cubicBezTo>
                    <a:pt x="1120" y="2508"/>
                    <a:pt x="768" y="3192"/>
                    <a:pt x="602" y="3980"/>
                  </a:cubicBezTo>
                  <a:cubicBezTo>
                    <a:pt x="167" y="5452"/>
                    <a:pt x="167" y="7007"/>
                    <a:pt x="249" y="8561"/>
                  </a:cubicBezTo>
                  <a:cubicBezTo>
                    <a:pt x="167" y="8893"/>
                    <a:pt x="84" y="9162"/>
                    <a:pt x="1" y="9494"/>
                  </a:cubicBezTo>
                  <a:cubicBezTo>
                    <a:pt x="1" y="9494"/>
                    <a:pt x="84" y="9681"/>
                    <a:pt x="249" y="9764"/>
                  </a:cubicBezTo>
                  <a:cubicBezTo>
                    <a:pt x="332" y="9411"/>
                    <a:pt x="415" y="9080"/>
                    <a:pt x="519" y="8727"/>
                  </a:cubicBezTo>
                  <a:lnTo>
                    <a:pt x="519" y="8644"/>
                  </a:lnTo>
                  <a:cubicBezTo>
                    <a:pt x="1369" y="7421"/>
                    <a:pt x="2157" y="6053"/>
                    <a:pt x="2592" y="4581"/>
                  </a:cubicBezTo>
                  <a:cubicBezTo>
                    <a:pt x="2758" y="3794"/>
                    <a:pt x="2924" y="3027"/>
                    <a:pt x="3006" y="2239"/>
                  </a:cubicBezTo>
                  <a:cubicBezTo>
                    <a:pt x="3006" y="1472"/>
                    <a:pt x="3006" y="684"/>
                    <a:pt x="2924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0"/>
            <p:cNvSpPr/>
            <p:nvPr/>
          </p:nvSpPr>
          <p:spPr>
            <a:xfrm>
              <a:off x="6293825" y="1602725"/>
              <a:ext cx="19725" cy="38875"/>
            </a:xfrm>
            <a:custGeom>
              <a:avLst/>
              <a:gdLst/>
              <a:ahLst/>
              <a:cxnLst/>
              <a:rect l="l" t="t" r="r" b="b"/>
              <a:pathLst>
                <a:path w="789" h="1555" extrusionOk="0">
                  <a:moveTo>
                    <a:pt x="353" y="0"/>
                  </a:moveTo>
                  <a:cubicBezTo>
                    <a:pt x="270" y="436"/>
                    <a:pt x="187" y="871"/>
                    <a:pt x="1" y="1306"/>
                  </a:cubicBezTo>
                  <a:lnTo>
                    <a:pt x="104" y="1223"/>
                  </a:lnTo>
                  <a:lnTo>
                    <a:pt x="436" y="1555"/>
                  </a:lnTo>
                  <a:lnTo>
                    <a:pt x="519" y="1472"/>
                  </a:lnTo>
                  <a:cubicBezTo>
                    <a:pt x="623" y="1120"/>
                    <a:pt x="705" y="788"/>
                    <a:pt x="788" y="436"/>
                  </a:cubicBezTo>
                  <a:cubicBezTo>
                    <a:pt x="623" y="270"/>
                    <a:pt x="519" y="83"/>
                    <a:pt x="353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0"/>
            <p:cNvSpPr/>
            <p:nvPr/>
          </p:nvSpPr>
          <p:spPr>
            <a:xfrm>
              <a:off x="6296425" y="1633300"/>
              <a:ext cx="94850" cy="71025"/>
            </a:xfrm>
            <a:custGeom>
              <a:avLst/>
              <a:gdLst/>
              <a:ahLst/>
              <a:cxnLst/>
              <a:rect l="l" t="t" r="r" b="b"/>
              <a:pathLst>
                <a:path w="3794" h="2841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32"/>
                    <a:pt x="415" y="684"/>
                    <a:pt x="684" y="933"/>
                  </a:cubicBezTo>
                  <a:cubicBezTo>
                    <a:pt x="933" y="1286"/>
                    <a:pt x="1285" y="1555"/>
                    <a:pt x="1638" y="1804"/>
                  </a:cubicBezTo>
                  <a:cubicBezTo>
                    <a:pt x="1887" y="2073"/>
                    <a:pt x="2239" y="2239"/>
                    <a:pt x="2674" y="2405"/>
                  </a:cubicBezTo>
                  <a:cubicBezTo>
                    <a:pt x="2840" y="2488"/>
                    <a:pt x="3006" y="2591"/>
                    <a:pt x="3193" y="2674"/>
                  </a:cubicBezTo>
                  <a:cubicBezTo>
                    <a:pt x="3358" y="2757"/>
                    <a:pt x="3628" y="2840"/>
                    <a:pt x="3794" y="2840"/>
                  </a:cubicBezTo>
                  <a:cubicBezTo>
                    <a:pt x="3110" y="2488"/>
                    <a:pt x="2405" y="2073"/>
                    <a:pt x="1804" y="1555"/>
                  </a:cubicBezTo>
                  <a:cubicBezTo>
                    <a:pt x="1120" y="1120"/>
                    <a:pt x="519" y="601"/>
                    <a:pt x="0" y="0"/>
                  </a:cubicBezTo>
                  <a:close/>
                </a:path>
              </a:pathLst>
            </a:custGeom>
            <a:solidFill>
              <a:srgbClr val="92A6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" name="Google Shape;656;p40"/>
          <p:cNvGrpSpPr/>
          <p:nvPr/>
        </p:nvGrpSpPr>
        <p:grpSpPr>
          <a:xfrm rot="1142716">
            <a:off x="7535293" y="3696419"/>
            <a:ext cx="1070513" cy="997790"/>
            <a:chOff x="6032650" y="4188100"/>
            <a:chExt cx="708425" cy="660300"/>
          </a:xfrm>
        </p:grpSpPr>
        <p:sp>
          <p:nvSpPr>
            <p:cNvPr id="657" name="Google Shape;657;p40"/>
            <p:cNvSpPr/>
            <p:nvPr/>
          </p:nvSpPr>
          <p:spPr>
            <a:xfrm>
              <a:off x="6032650" y="4188100"/>
              <a:ext cx="708425" cy="660300"/>
            </a:xfrm>
            <a:custGeom>
              <a:avLst/>
              <a:gdLst/>
              <a:ahLst/>
              <a:cxnLst/>
              <a:rect l="l" t="t" r="r" b="b"/>
              <a:pathLst>
                <a:path w="28337" h="26412" extrusionOk="0">
                  <a:moveTo>
                    <a:pt x="7172" y="21312"/>
                  </a:moveTo>
                  <a:cubicBezTo>
                    <a:pt x="7525" y="21312"/>
                    <a:pt x="7857" y="21395"/>
                    <a:pt x="8209" y="21395"/>
                  </a:cubicBezTo>
                  <a:lnTo>
                    <a:pt x="8375" y="21561"/>
                  </a:lnTo>
                  <a:cubicBezTo>
                    <a:pt x="8126" y="21561"/>
                    <a:pt x="7774" y="21664"/>
                    <a:pt x="7255" y="21664"/>
                  </a:cubicBezTo>
                  <a:lnTo>
                    <a:pt x="6571" y="21664"/>
                  </a:lnTo>
                  <a:cubicBezTo>
                    <a:pt x="6820" y="21561"/>
                    <a:pt x="7007" y="21478"/>
                    <a:pt x="7172" y="21312"/>
                  </a:cubicBezTo>
                  <a:close/>
                  <a:moveTo>
                    <a:pt x="16853" y="20276"/>
                  </a:moveTo>
                  <a:lnTo>
                    <a:pt x="16853" y="21229"/>
                  </a:lnTo>
                  <a:lnTo>
                    <a:pt x="17806" y="21229"/>
                  </a:lnTo>
                  <a:cubicBezTo>
                    <a:pt x="17889" y="21312"/>
                    <a:pt x="18055" y="21478"/>
                    <a:pt x="18221" y="21478"/>
                  </a:cubicBezTo>
                  <a:cubicBezTo>
                    <a:pt x="18221" y="21561"/>
                    <a:pt x="18138" y="21561"/>
                    <a:pt x="18138" y="21664"/>
                  </a:cubicBezTo>
                  <a:cubicBezTo>
                    <a:pt x="18055" y="21747"/>
                    <a:pt x="17889" y="21830"/>
                    <a:pt x="16501" y="21830"/>
                  </a:cubicBezTo>
                  <a:lnTo>
                    <a:pt x="14262" y="21830"/>
                  </a:lnTo>
                  <a:cubicBezTo>
                    <a:pt x="13391" y="21830"/>
                    <a:pt x="13039" y="21747"/>
                    <a:pt x="12956" y="21747"/>
                  </a:cubicBezTo>
                  <a:cubicBezTo>
                    <a:pt x="13142" y="21664"/>
                    <a:pt x="13308" y="21478"/>
                    <a:pt x="13474" y="21312"/>
                  </a:cubicBezTo>
                  <a:cubicBezTo>
                    <a:pt x="14262" y="21229"/>
                    <a:pt x="14863" y="20960"/>
                    <a:pt x="15547" y="20711"/>
                  </a:cubicBezTo>
                  <a:lnTo>
                    <a:pt x="15899" y="20628"/>
                  </a:lnTo>
                  <a:cubicBezTo>
                    <a:pt x="16148" y="20524"/>
                    <a:pt x="16501" y="20441"/>
                    <a:pt x="16853" y="20276"/>
                  </a:cubicBezTo>
                  <a:close/>
                  <a:moveTo>
                    <a:pt x="17150" y="0"/>
                  </a:moveTo>
                  <a:cubicBezTo>
                    <a:pt x="16487" y="0"/>
                    <a:pt x="15884" y="158"/>
                    <a:pt x="15381" y="417"/>
                  </a:cubicBezTo>
                  <a:cubicBezTo>
                    <a:pt x="15112" y="583"/>
                    <a:pt x="14863" y="749"/>
                    <a:pt x="14697" y="935"/>
                  </a:cubicBezTo>
                  <a:lnTo>
                    <a:pt x="14179" y="1619"/>
                  </a:lnTo>
                  <a:lnTo>
                    <a:pt x="14075" y="1868"/>
                  </a:lnTo>
                  <a:cubicBezTo>
                    <a:pt x="13992" y="2055"/>
                    <a:pt x="13992" y="2303"/>
                    <a:pt x="13992" y="2490"/>
                  </a:cubicBezTo>
                  <a:lnTo>
                    <a:pt x="13992" y="3091"/>
                  </a:lnTo>
                  <a:lnTo>
                    <a:pt x="13992" y="3174"/>
                  </a:lnTo>
                  <a:cubicBezTo>
                    <a:pt x="13992" y="3941"/>
                    <a:pt x="13992" y="4895"/>
                    <a:pt x="13474" y="6014"/>
                  </a:cubicBezTo>
                  <a:cubicBezTo>
                    <a:pt x="13225" y="6366"/>
                    <a:pt x="13039" y="6719"/>
                    <a:pt x="12873" y="7154"/>
                  </a:cubicBezTo>
                  <a:cubicBezTo>
                    <a:pt x="12438" y="7320"/>
                    <a:pt x="12189" y="7672"/>
                    <a:pt x="12106" y="8087"/>
                  </a:cubicBezTo>
                  <a:cubicBezTo>
                    <a:pt x="11836" y="8273"/>
                    <a:pt x="11671" y="8522"/>
                    <a:pt x="11588" y="8792"/>
                  </a:cubicBezTo>
                  <a:cubicBezTo>
                    <a:pt x="11401" y="8958"/>
                    <a:pt x="11318" y="9123"/>
                    <a:pt x="11152" y="9310"/>
                  </a:cubicBezTo>
                  <a:cubicBezTo>
                    <a:pt x="11070" y="9476"/>
                    <a:pt x="11070" y="9642"/>
                    <a:pt x="10966" y="9745"/>
                  </a:cubicBezTo>
                  <a:cubicBezTo>
                    <a:pt x="10800" y="9911"/>
                    <a:pt x="10634" y="10077"/>
                    <a:pt x="10448" y="10263"/>
                  </a:cubicBezTo>
                  <a:cubicBezTo>
                    <a:pt x="10365" y="10346"/>
                    <a:pt x="10282" y="10512"/>
                    <a:pt x="10199" y="10678"/>
                  </a:cubicBezTo>
                  <a:cubicBezTo>
                    <a:pt x="10116" y="10782"/>
                    <a:pt x="9929" y="10865"/>
                    <a:pt x="9846" y="10865"/>
                  </a:cubicBezTo>
                  <a:cubicBezTo>
                    <a:pt x="9681" y="11030"/>
                    <a:pt x="9515" y="11196"/>
                    <a:pt x="9411" y="11466"/>
                  </a:cubicBezTo>
                  <a:lnTo>
                    <a:pt x="9328" y="11466"/>
                  </a:lnTo>
                  <a:lnTo>
                    <a:pt x="9328" y="11549"/>
                  </a:lnTo>
                  <a:cubicBezTo>
                    <a:pt x="9080" y="11632"/>
                    <a:pt x="8810" y="11714"/>
                    <a:pt x="8644" y="11901"/>
                  </a:cubicBezTo>
                  <a:cubicBezTo>
                    <a:pt x="8561" y="11984"/>
                    <a:pt x="8478" y="12150"/>
                    <a:pt x="8375" y="12233"/>
                  </a:cubicBezTo>
                  <a:lnTo>
                    <a:pt x="8375" y="12336"/>
                  </a:lnTo>
                  <a:cubicBezTo>
                    <a:pt x="8043" y="12336"/>
                    <a:pt x="7691" y="12419"/>
                    <a:pt x="7525" y="12585"/>
                  </a:cubicBezTo>
                  <a:cubicBezTo>
                    <a:pt x="7442" y="12668"/>
                    <a:pt x="7338" y="12668"/>
                    <a:pt x="7255" y="12751"/>
                  </a:cubicBezTo>
                  <a:lnTo>
                    <a:pt x="7090" y="13020"/>
                  </a:lnTo>
                  <a:cubicBezTo>
                    <a:pt x="6924" y="13103"/>
                    <a:pt x="6737" y="13186"/>
                    <a:pt x="6571" y="13269"/>
                  </a:cubicBezTo>
                  <a:lnTo>
                    <a:pt x="3980" y="14492"/>
                  </a:lnTo>
                  <a:lnTo>
                    <a:pt x="4063" y="14492"/>
                  </a:lnTo>
                  <a:cubicBezTo>
                    <a:pt x="2508" y="15529"/>
                    <a:pt x="1824" y="16814"/>
                    <a:pt x="1824" y="18369"/>
                  </a:cubicBezTo>
                  <a:cubicBezTo>
                    <a:pt x="1638" y="18721"/>
                    <a:pt x="1472" y="19156"/>
                    <a:pt x="1555" y="19488"/>
                  </a:cubicBezTo>
                  <a:cubicBezTo>
                    <a:pt x="1555" y="19674"/>
                    <a:pt x="1555" y="19757"/>
                    <a:pt x="1638" y="19923"/>
                  </a:cubicBezTo>
                  <a:lnTo>
                    <a:pt x="1638" y="20110"/>
                  </a:lnTo>
                  <a:lnTo>
                    <a:pt x="1638" y="20193"/>
                  </a:lnTo>
                  <a:cubicBezTo>
                    <a:pt x="1306" y="20524"/>
                    <a:pt x="1037" y="20960"/>
                    <a:pt x="871" y="21312"/>
                  </a:cubicBezTo>
                  <a:lnTo>
                    <a:pt x="83" y="22348"/>
                  </a:lnTo>
                  <a:lnTo>
                    <a:pt x="0" y="23033"/>
                  </a:lnTo>
                  <a:lnTo>
                    <a:pt x="83" y="23737"/>
                  </a:lnTo>
                  <a:lnTo>
                    <a:pt x="1037" y="24940"/>
                  </a:lnTo>
                  <a:cubicBezTo>
                    <a:pt x="1990" y="25707"/>
                    <a:pt x="4146" y="26225"/>
                    <a:pt x="7691" y="26411"/>
                  </a:cubicBezTo>
                  <a:lnTo>
                    <a:pt x="11401" y="26411"/>
                  </a:lnTo>
                  <a:cubicBezTo>
                    <a:pt x="16936" y="26411"/>
                    <a:pt x="24357" y="26142"/>
                    <a:pt x="25393" y="26059"/>
                  </a:cubicBezTo>
                  <a:cubicBezTo>
                    <a:pt x="27901" y="25893"/>
                    <a:pt x="28254" y="24857"/>
                    <a:pt x="28254" y="24152"/>
                  </a:cubicBezTo>
                  <a:cubicBezTo>
                    <a:pt x="28337" y="22431"/>
                    <a:pt x="25994" y="22183"/>
                    <a:pt x="25227" y="22079"/>
                  </a:cubicBezTo>
                  <a:lnTo>
                    <a:pt x="24357" y="22079"/>
                  </a:lnTo>
                  <a:cubicBezTo>
                    <a:pt x="24025" y="21996"/>
                    <a:pt x="22802" y="21913"/>
                    <a:pt x="22553" y="21747"/>
                  </a:cubicBezTo>
                  <a:lnTo>
                    <a:pt x="22553" y="21478"/>
                  </a:lnTo>
                  <a:cubicBezTo>
                    <a:pt x="22636" y="21395"/>
                    <a:pt x="22802" y="21312"/>
                    <a:pt x="22885" y="21229"/>
                  </a:cubicBezTo>
                  <a:lnTo>
                    <a:pt x="23590" y="21229"/>
                  </a:lnTo>
                  <a:lnTo>
                    <a:pt x="24025" y="20524"/>
                  </a:lnTo>
                  <a:cubicBezTo>
                    <a:pt x="24440" y="19674"/>
                    <a:pt x="24792" y="18286"/>
                    <a:pt x="24875" y="17519"/>
                  </a:cubicBezTo>
                  <a:cubicBezTo>
                    <a:pt x="26181" y="15093"/>
                    <a:pt x="24958" y="11466"/>
                    <a:pt x="24626" y="10678"/>
                  </a:cubicBezTo>
                  <a:cubicBezTo>
                    <a:pt x="24626" y="10678"/>
                    <a:pt x="24543" y="10595"/>
                    <a:pt x="24543" y="10512"/>
                  </a:cubicBezTo>
                  <a:cubicBezTo>
                    <a:pt x="24357" y="9911"/>
                    <a:pt x="24274" y="8958"/>
                    <a:pt x="24357" y="7921"/>
                  </a:cubicBezTo>
                  <a:lnTo>
                    <a:pt x="24440" y="7486"/>
                  </a:lnTo>
                  <a:lnTo>
                    <a:pt x="24440" y="7320"/>
                  </a:lnTo>
                  <a:cubicBezTo>
                    <a:pt x="24543" y="7154"/>
                    <a:pt x="24543" y="6885"/>
                    <a:pt x="24543" y="6636"/>
                  </a:cubicBezTo>
                  <a:cubicBezTo>
                    <a:pt x="24626" y="6283"/>
                    <a:pt x="24543" y="5848"/>
                    <a:pt x="24357" y="5413"/>
                  </a:cubicBezTo>
                  <a:cubicBezTo>
                    <a:pt x="24191" y="4812"/>
                    <a:pt x="23839" y="4293"/>
                    <a:pt x="23320" y="3692"/>
                  </a:cubicBezTo>
                  <a:cubicBezTo>
                    <a:pt x="22636" y="2905"/>
                    <a:pt x="21849" y="2221"/>
                    <a:pt x="20999" y="1619"/>
                  </a:cubicBezTo>
                  <a:lnTo>
                    <a:pt x="20812" y="1537"/>
                  </a:lnTo>
                  <a:cubicBezTo>
                    <a:pt x="20480" y="1267"/>
                    <a:pt x="20128" y="1018"/>
                    <a:pt x="19610" y="749"/>
                  </a:cubicBezTo>
                  <a:cubicBezTo>
                    <a:pt x="19092" y="500"/>
                    <a:pt x="18573" y="231"/>
                    <a:pt x="17889" y="65"/>
                  </a:cubicBezTo>
                  <a:cubicBezTo>
                    <a:pt x="17636" y="21"/>
                    <a:pt x="17389" y="0"/>
                    <a:pt x="17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0"/>
            <p:cNvSpPr/>
            <p:nvPr/>
          </p:nvSpPr>
          <p:spPr>
            <a:xfrm>
              <a:off x="6591800" y="4353975"/>
              <a:ext cx="21800" cy="107825"/>
            </a:xfrm>
            <a:custGeom>
              <a:avLst/>
              <a:gdLst/>
              <a:ahLst/>
              <a:cxnLst/>
              <a:rect l="l" t="t" r="r" b="b"/>
              <a:pathLst>
                <a:path w="872" h="4313" extrusionOk="0">
                  <a:moveTo>
                    <a:pt x="187" y="1"/>
                  </a:moveTo>
                  <a:cubicBezTo>
                    <a:pt x="1" y="685"/>
                    <a:pt x="1" y="1369"/>
                    <a:pt x="1" y="2157"/>
                  </a:cubicBezTo>
                  <a:cubicBezTo>
                    <a:pt x="1" y="2841"/>
                    <a:pt x="1" y="3628"/>
                    <a:pt x="270" y="4313"/>
                  </a:cubicBezTo>
                  <a:lnTo>
                    <a:pt x="871" y="4313"/>
                  </a:lnTo>
                  <a:cubicBezTo>
                    <a:pt x="519" y="3359"/>
                    <a:pt x="519" y="1887"/>
                    <a:pt x="623" y="685"/>
                  </a:cubicBezTo>
                  <a:cubicBezTo>
                    <a:pt x="436" y="415"/>
                    <a:pt x="353" y="167"/>
                    <a:pt x="187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0"/>
            <p:cNvSpPr/>
            <p:nvPr/>
          </p:nvSpPr>
          <p:spPr>
            <a:xfrm>
              <a:off x="6102075" y="4252400"/>
              <a:ext cx="520325" cy="451400"/>
            </a:xfrm>
            <a:custGeom>
              <a:avLst/>
              <a:gdLst/>
              <a:ahLst/>
              <a:cxnLst/>
              <a:rect l="l" t="t" r="r" b="b"/>
              <a:pathLst>
                <a:path w="20813" h="18056" extrusionOk="0">
                  <a:moveTo>
                    <a:pt x="14408" y="1"/>
                  </a:moveTo>
                  <a:cubicBezTo>
                    <a:pt x="14408" y="1473"/>
                    <a:pt x="14242" y="2924"/>
                    <a:pt x="13806" y="4396"/>
                  </a:cubicBezTo>
                  <a:cubicBezTo>
                    <a:pt x="13371" y="5867"/>
                    <a:pt x="12687" y="7256"/>
                    <a:pt x="11651" y="8458"/>
                  </a:cubicBezTo>
                  <a:cubicBezTo>
                    <a:pt x="11132" y="8977"/>
                    <a:pt x="10614" y="9495"/>
                    <a:pt x="10013" y="10013"/>
                  </a:cubicBezTo>
                  <a:cubicBezTo>
                    <a:pt x="9412" y="10531"/>
                    <a:pt x="8811" y="10967"/>
                    <a:pt x="8189" y="11402"/>
                  </a:cubicBezTo>
                  <a:cubicBezTo>
                    <a:pt x="7505" y="11837"/>
                    <a:pt x="6821" y="12169"/>
                    <a:pt x="6116" y="12438"/>
                  </a:cubicBezTo>
                  <a:cubicBezTo>
                    <a:pt x="5701" y="12521"/>
                    <a:pt x="5349" y="12604"/>
                    <a:pt x="4914" y="12604"/>
                  </a:cubicBezTo>
                  <a:cubicBezTo>
                    <a:pt x="4561" y="12604"/>
                    <a:pt x="4147" y="12438"/>
                    <a:pt x="3877" y="12169"/>
                  </a:cubicBezTo>
                  <a:cubicBezTo>
                    <a:pt x="1721" y="13205"/>
                    <a:pt x="84" y="14076"/>
                    <a:pt x="519" y="16398"/>
                  </a:cubicBezTo>
                  <a:lnTo>
                    <a:pt x="519" y="16315"/>
                  </a:lnTo>
                  <a:lnTo>
                    <a:pt x="5701" y="16315"/>
                  </a:lnTo>
                  <a:cubicBezTo>
                    <a:pt x="6169" y="16315"/>
                    <a:pt x="6644" y="16322"/>
                    <a:pt x="7120" y="16322"/>
                  </a:cubicBezTo>
                  <a:cubicBezTo>
                    <a:pt x="8309" y="16322"/>
                    <a:pt x="9504" y="16279"/>
                    <a:pt x="10614" y="15983"/>
                  </a:cubicBezTo>
                  <a:cubicBezTo>
                    <a:pt x="11485" y="15714"/>
                    <a:pt x="12252" y="15465"/>
                    <a:pt x="13122" y="15195"/>
                  </a:cubicBezTo>
                  <a:cubicBezTo>
                    <a:pt x="13205" y="15195"/>
                    <a:pt x="13371" y="15112"/>
                    <a:pt x="13558" y="15112"/>
                  </a:cubicBezTo>
                  <a:cubicBezTo>
                    <a:pt x="13558" y="14760"/>
                    <a:pt x="13641" y="14511"/>
                    <a:pt x="13641" y="14159"/>
                  </a:cubicBezTo>
                  <a:cubicBezTo>
                    <a:pt x="13724" y="13724"/>
                    <a:pt x="13889" y="13288"/>
                    <a:pt x="14076" y="12874"/>
                  </a:cubicBezTo>
                  <a:cubicBezTo>
                    <a:pt x="14408" y="12003"/>
                    <a:pt x="14926" y="11215"/>
                    <a:pt x="15548" y="10531"/>
                  </a:cubicBezTo>
                  <a:cubicBezTo>
                    <a:pt x="16232" y="9930"/>
                    <a:pt x="16916" y="9329"/>
                    <a:pt x="17786" y="8977"/>
                  </a:cubicBezTo>
                  <a:cubicBezTo>
                    <a:pt x="18222" y="8728"/>
                    <a:pt x="18657" y="8624"/>
                    <a:pt x="19072" y="8458"/>
                  </a:cubicBezTo>
                  <a:cubicBezTo>
                    <a:pt x="19341" y="8458"/>
                    <a:pt x="19590" y="8376"/>
                    <a:pt x="19859" y="8376"/>
                  </a:cubicBezTo>
                  <a:cubicBezTo>
                    <a:pt x="19776" y="8210"/>
                    <a:pt x="19693" y="8023"/>
                    <a:pt x="19693" y="7940"/>
                  </a:cubicBezTo>
                  <a:cubicBezTo>
                    <a:pt x="19590" y="7691"/>
                    <a:pt x="19507" y="7505"/>
                    <a:pt x="19507" y="7339"/>
                  </a:cubicBezTo>
                  <a:cubicBezTo>
                    <a:pt x="19424" y="6987"/>
                    <a:pt x="19424" y="6551"/>
                    <a:pt x="19424" y="6220"/>
                  </a:cubicBezTo>
                  <a:cubicBezTo>
                    <a:pt x="19424" y="5784"/>
                    <a:pt x="19424" y="5432"/>
                    <a:pt x="19507" y="4997"/>
                  </a:cubicBezTo>
                  <a:cubicBezTo>
                    <a:pt x="19507" y="4831"/>
                    <a:pt x="19590" y="4665"/>
                    <a:pt x="19590" y="4478"/>
                  </a:cubicBezTo>
                  <a:cubicBezTo>
                    <a:pt x="19693" y="4313"/>
                    <a:pt x="19693" y="4147"/>
                    <a:pt x="19776" y="3960"/>
                  </a:cubicBezTo>
                  <a:cubicBezTo>
                    <a:pt x="19693" y="3960"/>
                    <a:pt x="19590" y="3877"/>
                    <a:pt x="19507" y="3794"/>
                  </a:cubicBezTo>
                  <a:cubicBezTo>
                    <a:pt x="19258" y="3442"/>
                    <a:pt x="18989" y="3193"/>
                    <a:pt x="18740" y="2924"/>
                  </a:cubicBezTo>
                  <a:cubicBezTo>
                    <a:pt x="18139" y="2406"/>
                    <a:pt x="17434" y="1887"/>
                    <a:pt x="16833" y="1473"/>
                  </a:cubicBezTo>
                  <a:cubicBezTo>
                    <a:pt x="16480" y="1203"/>
                    <a:pt x="16149" y="955"/>
                    <a:pt x="15879" y="685"/>
                  </a:cubicBezTo>
                  <a:cubicBezTo>
                    <a:pt x="15548" y="436"/>
                    <a:pt x="15195" y="250"/>
                    <a:pt x="14843" y="84"/>
                  </a:cubicBezTo>
                  <a:cubicBezTo>
                    <a:pt x="14677" y="84"/>
                    <a:pt x="14594" y="1"/>
                    <a:pt x="14408" y="1"/>
                  </a:cubicBezTo>
                  <a:close/>
                  <a:moveTo>
                    <a:pt x="18222" y="14511"/>
                  </a:moveTo>
                  <a:cubicBezTo>
                    <a:pt x="17786" y="14594"/>
                    <a:pt x="17351" y="14594"/>
                    <a:pt x="16916" y="14594"/>
                  </a:cubicBezTo>
                  <a:cubicBezTo>
                    <a:pt x="16480" y="14677"/>
                    <a:pt x="16066" y="14760"/>
                    <a:pt x="15713" y="14947"/>
                  </a:cubicBezTo>
                  <a:cubicBezTo>
                    <a:pt x="14076" y="15361"/>
                    <a:pt x="12438" y="15983"/>
                    <a:pt x="10780" y="16398"/>
                  </a:cubicBezTo>
                  <a:cubicBezTo>
                    <a:pt x="9930" y="16667"/>
                    <a:pt x="9059" y="16750"/>
                    <a:pt x="8189" y="16750"/>
                  </a:cubicBezTo>
                  <a:lnTo>
                    <a:pt x="5598" y="16750"/>
                  </a:lnTo>
                  <a:cubicBezTo>
                    <a:pt x="3960" y="16667"/>
                    <a:pt x="2240" y="16584"/>
                    <a:pt x="519" y="16398"/>
                  </a:cubicBezTo>
                  <a:cubicBezTo>
                    <a:pt x="1" y="16584"/>
                    <a:pt x="167" y="17020"/>
                    <a:pt x="250" y="17102"/>
                  </a:cubicBezTo>
                  <a:lnTo>
                    <a:pt x="415" y="17102"/>
                  </a:lnTo>
                  <a:cubicBezTo>
                    <a:pt x="333" y="17102"/>
                    <a:pt x="250" y="17185"/>
                    <a:pt x="250" y="17268"/>
                  </a:cubicBezTo>
                  <a:lnTo>
                    <a:pt x="250" y="17351"/>
                  </a:lnTo>
                  <a:lnTo>
                    <a:pt x="250" y="17434"/>
                  </a:lnTo>
                  <a:cubicBezTo>
                    <a:pt x="333" y="17538"/>
                    <a:pt x="333" y="17538"/>
                    <a:pt x="415" y="17538"/>
                  </a:cubicBezTo>
                  <a:lnTo>
                    <a:pt x="685" y="17538"/>
                  </a:lnTo>
                  <a:cubicBezTo>
                    <a:pt x="1120" y="17538"/>
                    <a:pt x="1452" y="17621"/>
                    <a:pt x="1887" y="17621"/>
                  </a:cubicBezTo>
                  <a:cubicBezTo>
                    <a:pt x="2240" y="17621"/>
                    <a:pt x="2675" y="17704"/>
                    <a:pt x="3007" y="17704"/>
                  </a:cubicBezTo>
                  <a:lnTo>
                    <a:pt x="3359" y="17787"/>
                  </a:lnTo>
                  <a:cubicBezTo>
                    <a:pt x="3359" y="17787"/>
                    <a:pt x="3442" y="17787"/>
                    <a:pt x="3525" y="17704"/>
                  </a:cubicBezTo>
                  <a:lnTo>
                    <a:pt x="3525" y="17538"/>
                  </a:lnTo>
                  <a:cubicBezTo>
                    <a:pt x="3525" y="17434"/>
                    <a:pt x="3442" y="17351"/>
                    <a:pt x="3359" y="17351"/>
                  </a:cubicBezTo>
                  <a:cubicBezTo>
                    <a:pt x="4395" y="17351"/>
                    <a:pt x="5598" y="17434"/>
                    <a:pt x="6634" y="17538"/>
                  </a:cubicBezTo>
                  <a:cubicBezTo>
                    <a:pt x="6551" y="17538"/>
                    <a:pt x="6468" y="17621"/>
                    <a:pt x="6468" y="17704"/>
                  </a:cubicBezTo>
                  <a:cubicBezTo>
                    <a:pt x="6385" y="17787"/>
                    <a:pt x="6385" y="17869"/>
                    <a:pt x="6468" y="17869"/>
                  </a:cubicBezTo>
                  <a:cubicBezTo>
                    <a:pt x="6468" y="17952"/>
                    <a:pt x="6551" y="17952"/>
                    <a:pt x="6551" y="17952"/>
                  </a:cubicBezTo>
                  <a:lnTo>
                    <a:pt x="9142" y="17952"/>
                  </a:lnTo>
                  <a:lnTo>
                    <a:pt x="9412" y="18056"/>
                  </a:lnTo>
                  <a:cubicBezTo>
                    <a:pt x="9495" y="18056"/>
                    <a:pt x="9578" y="17952"/>
                    <a:pt x="9578" y="17952"/>
                  </a:cubicBezTo>
                  <a:cubicBezTo>
                    <a:pt x="9661" y="17869"/>
                    <a:pt x="9661" y="17787"/>
                    <a:pt x="9578" y="17704"/>
                  </a:cubicBezTo>
                  <a:cubicBezTo>
                    <a:pt x="9578" y="17621"/>
                    <a:pt x="9495" y="17621"/>
                    <a:pt x="9412" y="17538"/>
                  </a:cubicBezTo>
                  <a:cubicBezTo>
                    <a:pt x="10697" y="17434"/>
                    <a:pt x="11568" y="17185"/>
                    <a:pt x="12687" y="16750"/>
                  </a:cubicBezTo>
                  <a:cubicBezTo>
                    <a:pt x="13993" y="16315"/>
                    <a:pt x="15444" y="15879"/>
                    <a:pt x="15444" y="15879"/>
                  </a:cubicBezTo>
                  <a:lnTo>
                    <a:pt x="15444" y="17268"/>
                  </a:lnTo>
                  <a:lnTo>
                    <a:pt x="16149" y="17268"/>
                  </a:lnTo>
                  <a:cubicBezTo>
                    <a:pt x="16066" y="17351"/>
                    <a:pt x="15962" y="17351"/>
                    <a:pt x="15879" y="17434"/>
                  </a:cubicBezTo>
                  <a:cubicBezTo>
                    <a:pt x="15879" y="17538"/>
                    <a:pt x="15879" y="17621"/>
                    <a:pt x="15962" y="17621"/>
                  </a:cubicBezTo>
                  <a:cubicBezTo>
                    <a:pt x="15962" y="17704"/>
                    <a:pt x="16066" y="17704"/>
                    <a:pt x="16149" y="17704"/>
                  </a:cubicBezTo>
                  <a:lnTo>
                    <a:pt x="18989" y="17704"/>
                  </a:lnTo>
                  <a:cubicBezTo>
                    <a:pt x="19072" y="17704"/>
                    <a:pt x="19072" y="17704"/>
                    <a:pt x="19175" y="17621"/>
                  </a:cubicBezTo>
                  <a:lnTo>
                    <a:pt x="19175" y="17434"/>
                  </a:lnTo>
                  <a:cubicBezTo>
                    <a:pt x="19175" y="17351"/>
                    <a:pt x="19072" y="17351"/>
                    <a:pt x="18989" y="17268"/>
                  </a:cubicBezTo>
                  <a:lnTo>
                    <a:pt x="20025" y="17268"/>
                  </a:lnTo>
                  <a:cubicBezTo>
                    <a:pt x="20460" y="16501"/>
                    <a:pt x="20730" y="14760"/>
                    <a:pt x="20813" y="14594"/>
                  </a:cubicBezTo>
                  <a:cubicBezTo>
                    <a:pt x="19942" y="14511"/>
                    <a:pt x="19072" y="14511"/>
                    <a:pt x="18222" y="1451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0"/>
            <p:cNvSpPr/>
            <p:nvPr/>
          </p:nvSpPr>
          <p:spPr>
            <a:xfrm>
              <a:off x="6443075" y="4461775"/>
              <a:ext cx="205250" cy="166375"/>
            </a:xfrm>
            <a:custGeom>
              <a:avLst/>
              <a:gdLst/>
              <a:ahLst/>
              <a:cxnLst/>
              <a:rect l="l" t="t" r="r" b="b"/>
              <a:pathLst>
                <a:path w="8210" h="6655" extrusionOk="0">
                  <a:moveTo>
                    <a:pt x="6820" y="1"/>
                  </a:moveTo>
                  <a:cubicBezTo>
                    <a:pt x="5867" y="83"/>
                    <a:pt x="5017" y="353"/>
                    <a:pt x="4229" y="767"/>
                  </a:cubicBezTo>
                  <a:cubicBezTo>
                    <a:pt x="3462" y="1120"/>
                    <a:pt x="2758" y="1721"/>
                    <a:pt x="2073" y="2322"/>
                  </a:cubicBezTo>
                  <a:cubicBezTo>
                    <a:pt x="954" y="3545"/>
                    <a:pt x="166" y="5100"/>
                    <a:pt x="1" y="6655"/>
                  </a:cubicBezTo>
                  <a:cubicBezTo>
                    <a:pt x="602" y="6468"/>
                    <a:pt x="1286" y="6302"/>
                    <a:pt x="1908" y="6136"/>
                  </a:cubicBezTo>
                  <a:cubicBezTo>
                    <a:pt x="2322" y="6053"/>
                    <a:pt x="2758" y="5950"/>
                    <a:pt x="3276" y="5867"/>
                  </a:cubicBezTo>
                  <a:lnTo>
                    <a:pt x="4582" y="5867"/>
                  </a:lnTo>
                  <a:cubicBezTo>
                    <a:pt x="5017" y="5950"/>
                    <a:pt x="5432" y="5950"/>
                    <a:pt x="5867" y="5950"/>
                  </a:cubicBezTo>
                  <a:cubicBezTo>
                    <a:pt x="6302" y="6053"/>
                    <a:pt x="6738" y="6053"/>
                    <a:pt x="7173" y="6136"/>
                  </a:cubicBezTo>
                  <a:cubicBezTo>
                    <a:pt x="8209" y="4499"/>
                    <a:pt x="7422" y="1286"/>
                    <a:pt x="6903" y="353"/>
                  </a:cubicBezTo>
                  <a:cubicBezTo>
                    <a:pt x="6903" y="249"/>
                    <a:pt x="6820" y="166"/>
                    <a:pt x="6820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0"/>
            <p:cNvSpPr/>
            <p:nvPr/>
          </p:nvSpPr>
          <p:spPr>
            <a:xfrm>
              <a:off x="6199000" y="4250350"/>
              <a:ext cx="261200" cy="315100"/>
            </a:xfrm>
            <a:custGeom>
              <a:avLst/>
              <a:gdLst/>
              <a:ahLst/>
              <a:cxnLst/>
              <a:rect l="l" t="t" r="r" b="b"/>
              <a:pathLst>
                <a:path w="10448" h="12604" extrusionOk="0">
                  <a:moveTo>
                    <a:pt x="10012" y="767"/>
                  </a:moveTo>
                  <a:cubicBezTo>
                    <a:pt x="10012" y="767"/>
                    <a:pt x="10116" y="1451"/>
                    <a:pt x="9598" y="1451"/>
                  </a:cubicBezTo>
                  <a:cubicBezTo>
                    <a:pt x="9080" y="1451"/>
                    <a:pt x="9245" y="767"/>
                    <a:pt x="9245" y="767"/>
                  </a:cubicBezTo>
                  <a:close/>
                  <a:moveTo>
                    <a:pt x="9929" y="1886"/>
                  </a:moveTo>
                  <a:cubicBezTo>
                    <a:pt x="9929" y="1886"/>
                    <a:pt x="10004" y="2597"/>
                    <a:pt x="9567" y="2597"/>
                  </a:cubicBezTo>
                  <a:cubicBezTo>
                    <a:pt x="9544" y="2597"/>
                    <a:pt x="9520" y="2595"/>
                    <a:pt x="9494" y="2591"/>
                  </a:cubicBezTo>
                  <a:cubicBezTo>
                    <a:pt x="8976" y="2591"/>
                    <a:pt x="9162" y="1886"/>
                    <a:pt x="9162" y="1886"/>
                  </a:cubicBezTo>
                  <a:close/>
                  <a:moveTo>
                    <a:pt x="8976" y="3006"/>
                  </a:moveTo>
                  <a:lnTo>
                    <a:pt x="9764" y="3109"/>
                  </a:lnTo>
                  <a:cubicBezTo>
                    <a:pt x="9764" y="3109"/>
                    <a:pt x="9764" y="3800"/>
                    <a:pt x="9321" y="3800"/>
                  </a:cubicBezTo>
                  <a:cubicBezTo>
                    <a:pt x="9297" y="3800"/>
                    <a:pt x="9272" y="3798"/>
                    <a:pt x="9245" y="3793"/>
                  </a:cubicBezTo>
                  <a:cubicBezTo>
                    <a:pt x="8727" y="3711"/>
                    <a:pt x="8976" y="3006"/>
                    <a:pt x="8976" y="3006"/>
                  </a:cubicBezTo>
                  <a:close/>
                  <a:moveTo>
                    <a:pt x="8561" y="4042"/>
                  </a:moveTo>
                  <a:lnTo>
                    <a:pt x="9328" y="4229"/>
                  </a:lnTo>
                  <a:cubicBezTo>
                    <a:pt x="9328" y="4229"/>
                    <a:pt x="9261" y="4853"/>
                    <a:pt x="8867" y="4853"/>
                  </a:cubicBezTo>
                  <a:cubicBezTo>
                    <a:pt x="8824" y="4853"/>
                    <a:pt x="8778" y="4846"/>
                    <a:pt x="8727" y="4830"/>
                  </a:cubicBezTo>
                  <a:cubicBezTo>
                    <a:pt x="8292" y="4747"/>
                    <a:pt x="8561" y="4042"/>
                    <a:pt x="8561" y="4042"/>
                  </a:cubicBezTo>
                  <a:close/>
                  <a:moveTo>
                    <a:pt x="8314" y="5482"/>
                  </a:moveTo>
                  <a:cubicBezTo>
                    <a:pt x="8365" y="5482"/>
                    <a:pt x="8414" y="5492"/>
                    <a:pt x="8458" y="5514"/>
                  </a:cubicBezTo>
                  <a:cubicBezTo>
                    <a:pt x="8644" y="5597"/>
                    <a:pt x="8810" y="5866"/>
                    <a:pt x="8727" y="6115"/>
                  </a:cubicBezTo>
                  <a:cubicBezTo>
                    <a:pt x="8644" y="6302"/>
                    <a:pt x="8458" y="6385"/>
                    <a:pt x="8292" y="6385"/>
                  </a:cubicBezTo>
                  <a:lnTo>
                    <a:pt x="8126" y="6385"/>
                  </a:lnTo>
                  <a:lnTo>
                    <a:pt x="8043" y="6302"/>
                  </a:lnTo>
                  <a:lnTo>
                    <a:pt x="7774" y="6302"/>
                  </a:lnTo>
                  <a:cubicBezTo>
                    <a:pt x="7691" y="6302"/>
                    <a:pt x="7525" y="6302"/>
                    <a:pt x="7421" y="6385"/>
                  </a:cubicBezTo>
                  <a:lnTo>
                    <a:pt x="7007" y="6385"/>
                  </a:lnTo>
                  <a:lnTo>
                    <a:pt x="7007" y="6302"/>
                  </a:lnTo>
                  <a:cubicBezTo>
                    <a:pt x="7409" y="6213"/>
                    <a:pt x="7700" y="6190"/>
                    <a:pt x="7895" y="6190"/>
                  </a:cubicBezTo>
                  <a:cubicBezTo>
                    <a:pt x="8111" y="6190"/>
                    <a:pt x="8209" y="6219"/>
                    <a:pt x="8209" y="6219"/>
                  </a:cubicBezTo>
                  <a:cubicBezTo>
                    <a:pt x="8375" y="6219"/>
                    <a:pt x="8458" y="6115"/>
                    <a:pt x="8561" y="5949"/>
                  </a:cubicBezTo>
                  <a:cubicBezTo>
                    <a:pt x="8561" y="5866"/>
                    <a:pt x="8458" y="5701"/>
                    <a:pt x="8375" y="5701"/>
                  </a:cubicBezTo>
                  <a:cubicBezTo>
                    <a:pt x="8319" y="5701"/>
                    <a:pt x="8264" y="5654"/>
                    <a:pt x="8154" y="5654"/>
                  </a:cubicBezTo>
                  <a:cubicBezTo>
                    <a:pt x="8098" y="5654"/>
                    <a:pt x="8029" y="5666"/>
                    <a:pt x="7939" y="5701"/>
                  </a:cubicBezTo>
                  <a:cubicBezTo>
                    <a:pt x="8016" y="5563"/>
                    <a:pt x="8171" y="5482"/>
                    <a:pt x="8314" y="5482"/>
                  </a:cubicBezTo>
                  <a:close/>
                  <a:moveTo>
                    <a:pt x="7688" y="6758"/>
                  </a:moveTo>
                  <a:cubicBezTo>
                    <a:pt x="7774" y="6758"/>
                    <a:pt x="7857" y="6778"/>
                    <a:pt x="7939" y="6820"/>
                  </a:cubicBezTo>
                  <a:cubicBezTo>
                    <a:pt x="8043" y="6903"/>
                    <a:pt x="8126" y="6986"/>
                    <a:pt x="8126" y="7069"/>
                  </a:cubicBezTo>
                  <a:cubicBezTo>
                    <a:pt x="8126" y="7255"/>
                    <a:pt x="8043" y="7338"/>
                    <a:pt x="8043" y="7421"/>
                  </a:cubicBezTo>
                  <a:cubicBezTo>
                    <a:pt x="7939" y="7504"/>
                    <a:pt x="7774" y="7587"/>
                    <a:pt x="7608" y="7587"/>
                  </a:cubicBezTo>
                  <a:cubicBezTo>
                    <a:pt x="7525" y="7587"/>
                    <a:pt x="7421" y="7587"/>
                    <a:pt x="7338" y="7504"/>
                  </a:cubicBezTo>
                  <a:cubicBezTo>
                    <a:pt x="7338" y="7504"/>
                    <a:pt x="7255" y="7421"/>
                    <a:pt x="7255" y="7338"/>
                  </a:cubicBezTo>
                  <a:lnTo>
                    <a:pt x="7090" y="7338"/>
                  </a:lnTo>
                  <a:cubicBezTo>
                    <a:pt x="7007" y="7255"/>
                    <a:pt x="6820" y="7255"/>
                    <a:pt x="6737" y="7152"/>
                  </a:cubicBezTo>
                  <a:cubicBezTo>
                    <a:pt x="6654" y="7152"/>
                    <a:pt x="6571" y="7069"/>
                    <a:pt x="6488" y="7069"/>
                  </a:cubicBezTo>
                  <a:cubicBezTo>
                    <a:pt x="7007" y="7069"/>
                    <a:pt x="7525" y="7421"/>
                    <a:pt x="7525" y="7421"/>
                  </a:cubicBezTo>
                  <a:lnTo>
                    <a:pt x="7691" y="7421"/>
                  </a:lnTo>
                  <a:cubicBezTo>
                    <a:pt x="7774" y="7421"/>
                    <a:pt x="7857" y="7338"/>
                    <a:pt x="7857" y="7255"/>
                  </a:cubicBezTo>
                  <a:cubicBezTo>
                    <a:pt x="7939" y="7152"/>
                    <a:pt x="7857" y="6986"/>
                    <a:pt x="7774" y="6903"/>
                  </a:cubicBezTo>
                  <a:cubicBezTo>
                    <a:pt x="7774" y="6903"/>
                    <a:pt x="7608" y="6903"/>
                    <a:pt x="7421" y="6820"/>
                  </a:cubicBezTo>
                  <a:cubicBezTo>
                    <a:pt x="7514" y="6778"/>
                    <a:pt x="7603" y="6758"/>
                    <a:pt x="7688" y="6758"/>
                  </a:cubicBezTo>
                  <a:close/>
                  <a:moveTo>
                    <a:pt x="5701" y="8976"/>
                  </a:moveTo>
                  <a:cubicBezTo>
                    <a:pt x="5867" y="8976"/>
                    <a:pt x="6053" y="8976"/>
                    <a:pt x="6136" y="9142"/>
                  </a:cubicBezTo>
                  <a:cubicBezTo>
                    <a:pt x="6219" y="9328"/>
                    <a:pt x="6219" y="9577"/>
                    <a:pt x="6053" y="9743"/>
                  </a:cubicBezTo>
                  <a:cubicBezTo>
                    <a:pt x="5970" y="9846"/>
                    <a:pt x="5867" y="9846"/>
                    <a:pt x="5701" y="9846"/>
                  </a:cubicBezTo>
                  <a:cubicBezTo>
                    <a:pt x="5618" y="9846"/>
                    <a:pt x="5452" y="9743"/>
                    <a:pt x="5348" y="9660"/>
                  </a:cubicBezTo>
                  <a:cubicBezTo>
                    <a:pt x="5348" y="9577"/>
                    <a:pt x="5348" y="9577"/>
                    <a:pt x="5265" y="9494"/>
                  </a:cubicBezTo>
                  <a:lnTo>
                    <a:pt x="5265" y="9411"/>
                  </a:lnTo>
                  <a:cubicBezTo>
                    <a:pt x="5182" y="9328"/>
                    <a:pt x="5100" y="9328"/>
                    <a:pt x="5100" y="9224"/>
                  </a:cubicBezTo>
                  <a:cubicBezTo>
                    <a:pt x="5017" y="9142"/>
                    <a:pt x="4934" y="9059"/>
                    <a:pt x="4934" y="8976"/>
                  </a:cubicBezTo>
                  <a:lnTo>
                    <a:pt x="4934" y="8976"/>
                  </a:lnTo>
                  <a:cubicBezTo>
                    <a:pt x="5017" y="9059"/>
                    <a:pt x="5348" y="9411"/>
                    <a:pt x="5535" y="9577"/>
                  </a:cubicBezTo>
                  <a:cubicBezTo>
                    <a:pt x="5618" y="9660"/>
                    <a:pt x="5701" y="9660"/>
                    <a:pt x="5784" y="9660"/>
                  </a:cubicBezTo>
                  <a:cubicBezTo>
                    <a:pt x="5784" y="9660"/>
                    <a:pt x="5867" y="9660"/>
                    <a:pt x="5970" y="9577"/>
                  </a:cubicBezTo>
                  <a:cubicBezTo>
                    <a:pt x="6053" y="9494"/>
                    <a:pt x="6053" y="9328"/>
                    <a:pt x="5970" y="9224"/>
                  </a:cubicBezTo>
                  <a:cubicBezTo>
                    <a:pt x="5867" y="9224"/>
                    <a:pt x="5784" y="9059"/>
                    <a:pt x="5701" y="8976"/>
                  </a:cubicBezTo>
                  <a:close/>
                  <a:moveTo>
                    <a:pt x="3462" y="10696"/>
                  </a:moveTo>
                  <a:cubicBezTo>
                    <a:pt x="3628" y="10696"/>
                    <a:pt x="3794" y="10696"/>
                    <a:pt x="3897" y="10883"/>
                  </a:cubicBezTo>
                  <a:cubicBezTo>
                    <a:pt x="4063" y="11132"/>
                    <a:pt x="3980" y="11401"/>
                    <a:pt x="3711" y="11484"/>
                  </a:cubicBezTo>
                  <a:cubicBezTo>
                    <a:pt x="3711" y="11567"/>
                    <a:pt x="3628" y="11567"/>
                    <a:pt x="3545" y="11567"/>
                  </a:cubicBezTo>
                  <a:cubicBezTo>
                    <a:pt x="3379" y="11567"/>
                    <a:pt x="3192" y="11484"/>
                    <a:pt x="3110" y="11401"/>
                  </a:cubicBezTo>
                  <a:lnTo>
                    <a:pt x="3110" y="11214"/>
                  </a:lnTo>
                  <a:cubicBezTo>
                    <a:pt x="3027" y="11132"/>
                    <a:pt x="3027" y="11132"/>
                    <a:pt x="3027" y="11049"/>
                  </a:cubicBezTo>
                  <a:cubicBezTo>
                    <a:pt x="2944" y="10966"/>
                    <a:pt x="2944" y="10966"/>
                    <a:pt x="2944" y="10883"/>
                  </a:cubicBezTo>
                  <a:lnTo>
                    <a:pt x="2944" y="10883"/>
                  </a:lnTo>
                  <a:lnTo>
                    <a:pt x="3379" y="11297"/>
                  </a:lnTo>
                  <a:cubicBezTo>
                    <a:pt x="3379" y="11401"/>
                    <a:pt x="3462" y="11401"/>
                    <a:pt x="3545" y="11401"/>
                  </a:cubicBezTo>
                  <a:cubicBezTo>
                    <a:pt x="3628" y="11401"/>
                    <a:pt x="3628" y="11401"/>
                    <a:pt x="3711" y="11297"/>
                  </a:cubicBezTo>
                  <a:cubicBezTo>
                    <a:pt x="3794" y="11214"/>
                    <a:pt x="3794" y="11049"/>
                    <a:pt x="3711" y="10966"/>
                  </a:cubicBezTo>
                  <a:lnTo>
                    <a:pt x="3462" y="10696"/>
                  </a:lnTo>
                  <a:close/>
                  <a:moveTo>
                    <a:pt x="2432" y="12255"/>
                  </a:moveTo>
                  <a:cubicBezTo>
                    <a:pt x="2340" y="12286"/>
                    <a:pt x="2248" y="12312"/>
                    <a:pt x="2156" y="12334"/>
                  </a:cubicBezTo>
                  <a:cubicBezTo>
                    <a:pt x="2267" y="12334"/>
                    <a:pt x="2360" y="12306"/>
                    <a:pt x="2432" y="12255"/>
                  </a:cubicBezTo>
                  <a:close/>
                  <a:moveTo>
                    <a:pt x="9847" y="0"/>
                  </a:moveTo>
                  <a:cubicBezTo>
                    <a:pt x="9494" y="83"/>
                    <a:pt x="9162" y="249"/>
                    <a:pt x="8810" y="415"/>
                  </a:cubicBezTo>
                  <a:lnTo>
                    <a:pt x="8727" y="415"/>
                  </a:lnTo>
                  <a:cubicBezTo>
                    <a:pt x="8727" y="1202"/>
                    <a:pt x="8810" y="2591"/>
                    <a:pt x="8043" y="4146"/>
                  </a:cubicBezTo>
                  <a:cubicBezTo>
                    <a:pt x="7774" y="4560"/>
                    <a:pt x="7525" y="5182"/>
                    <a:pt x="7172" y="5783"/>
                  </a:cubicBezTo>
                  <a:cubicBezTo>
                    <a:pt x="7090" y="5783"/>
                    <a:pt x="7007" y="5783"/>
                    <a:pt x="6903" y="5866"/>
                  </a:cubicBezTo>
                  <a:cubicBezTo>
                    <a:pt x="6737" y="5866"/>
                    <a:pt x="6654" y="6032"/>
                    <a:pt x="6737" y="6115"/>
                  </a:cubicBezTo>
                  <a:cubicBezTo>
                    <a:pt x="6737" y="6219"/>
                    <a:pt x="6737" y="6302"/>
                    <a:pt x="6820" y="6302"/>
                  </a:cubicBezTo>
                  <a:cubicBezTo>
                    <a:pt x="6820" y="6385"/>
                    <a:pt x="6737" y="6468"/>
                    <a:pt x="6654" y="6550"/>
                  </a:cubicBezTo>
                  <a:lnTo>
                    <a:pt x="6571" y="6550"/>
                  </a:lnTo>
                  <a:cubicBezTo>
                    <a:pt x="6536" y="6535"/>
                    <a:pt x="6505" y="6528"/>
                    <a:pt x="6477" y="6528"/>
                  </a:cubicBezTo>
                  <a:cubicBezTo>
                    <a:pt x="6356" y="6528"/>
                    <a:pt x="6302" y="6653"/>
                    <a:pt x="6302" y="6737"/>
                  </a:cubicBezTo>
                  <a:cubicBezTo>
                    <a:pt x="6302" y="6820"/>
                    <a:pt x="6302" y="6903"/>
                    <a:pt x="6385" y="6986"/>
                  </a:cubicBezTo>
                  <a:cubicBezTo>
                    <a:pt x="6302" y="7152"/>
                    <a:pt x="6219" y="7255"/>
                    <a:pt x="6136" y="7421"/>
                  </a:cubicBezTo>
                  <a:lnTo>
                    <a:pt x="6053" y="7421"/>
                  </a:lnTo>
                  <a:cubicBezTo>
                    <a:pt x="6029" y="7397"/>
                    <a:pt x="5996" y="7387"/>
                    <a:pt x="5959" y="7387"/>
                  </a:cubicBezTo>
                  <a:cubicBezTo>
                    <a:pt x="5870" y="7387"/>
                    <a:pt x="5759" y="7445"/>
                    <a:pt x="5701" y="7504"/>
                  </a:cubicBezTo>
                  <a:cubicBezTo>
                    <a:pt x="5701" y="7587"/>
                    <a:pt x="5701" y="7773"/>
                    <a:pt x="5784" y="7856"/>
                  </a:cubicBezTo>
                  <a:lnTo>
                    <a:pt x="5867" y="7856"/>
                  </a:lnTo>
                  <a:cubicBezTo>
                    <a:pt x="6136" y="8022"/>
                    <a:pt x="6571" y="8458"/>
                    <a:pt x="6571" y="8458"/>
                  </a:cubicBezTo>
                  <a:cubicBezTo>
                    <a:pt x="6654" y="8540"/>
                    <a:pt x="6654" y="8540"/>
                    <a:pt x="6737" y="8540"/>
                  </a:cubicBezTo>
                  <a:cubicBezTo>
                    <a:pt x="6820" y="8540"/>
                    <a:pt x="6903" y="8540"/>
                    <a:pt x="6903" y="8458"/>
                  </a:cubicBezTo>
                  <a:cubicBezTo>
                    <a:pt x="7007" y="8375"/>
                    <a:pt x="7090" y="8188"/>
                    <a:pt x="6903" y="8105"/>
                  </a:cubicBezTo>
                  <a:cubicBezTo>
                    <a:pt x="6903" y="8105"/>
                    <a:pt x="6820" y="8022"/>
                    <a:pt x="6654" y="7856"/>
                  </a:cubicBezTo>
                  <a:cubicBezTo>
                    <a:pt x="6820" y="7856"/>
                    <a:pt x="6903" y="7856"/>
                    <a:pt x="7090" y="7939"/>
                  </a:cubicBezTo>
                  <a:cubicBezTo>
                    <a:pt x="7172" y="8022"/>
                    <a:pt x="7172" y="8105"/>
                    <a:pt x="7172" y="8292"/>
                  </a:cubicBezTo>
                  <a:cubicBezTo>
                    <a:pt x="7255" y="8375"/>
                    <a:pt x="7172" y="8458"/>
                    <a:pt x="7090" y="8623"/>
                  </a:cubicBezTo>
                  <a:cubicBezTo>
                    <a:pt x="7007" y="8706"/>
                    <a:pt x="6903" y="8810"/>
                    <a:pt x="6737" y="8810"/>
                  </a:cubicBezTo>
                  <a:cubicBezTo>
                    <a:pt x="6654" y="8810"/>
                    <a:pt x="6571" y="8706"/>
                    <a:pt x="6488" y="8623"/>
                  </a:cubicBezTo>
                  <a:cubicBezTo>
                    <a:pt x="6385" y="8623"/>
                    <a:pt x="6302" y="8458"/>
                    <a:pt x="6302" y="8375"/>
                  </a:cubicBezTo>
                  <a:cubicBezTo>
                    <a:pt x="6302" y="8375"/>
                    <a:pt x="6219" y="8375"/>
                    <a:pt x="6219" y="8292"/>
                  </a:cubicBezTo>
                  <a:cubicBezTo>
                    <a:pt x="6136" y="8188"/>
                    <a:pt x="6053" y="8188"/>
                    <a:pt x="6053" y="8105"/>
                  </a:cubicBezTo>
                  <a:lnTo>
                    <a:pt x="5784" y="7856"/>
                  </a:lnTo>
                  <a:cubicBezTo>
                    <a:pt x="5618" y="8105"/>
                    <a:pt x="5452" y="8375"/>
                    <a:pt x="5265" y="8540"/>
                  </a:cubicBezTo>
                  <a:cubicBezTo>
                    <a:pt x="5217" y="8516"/>
                    <a:pt x="5168" y="8506"/>
                    <a:pt x="5121" y="8506"/>
                  </a:cubicBezTo>
                  <a:cubicBezTo>
                    <a:pt x="5008" y="8506"/>
                    <a:pt x="4903" y="8565"/>
                    <a:pt x="4830" y="8623"/>
                  </a:cubicBezTo>
                  <a:cubicBezTo>
                    <a:pt x="4747" y="8706"/>
                    <a:pt x="4830" y="8893"/>
                    <a:pt x="4934" y="8976"/>
                  </a:cubicBezTo>
                  <a:cubicBezTo>
                    <a:pt x="4747" y="9142"/>
                    <a:pt x="4581" y="9328"/>
                    <a:pt x="4416" y="9577"/>
                  </a:cubicBezTo>
                  <a:cubicBezTo>
                    <a:pt x="4342" y="9518"/>
                    <a:pt x="4238" y="9460"/>
                    <a:pt x="4154" y="9460"/>
                  </a:cubicBezTo>
                  <a:cubicBezTo>
                    <a:pt x="4119" y="9460"/>
                    <a:pt x="4087" y="9470"/>
                    <a:pt x="4063" y="9494"/>
                  </a:cubicBezTo>
                  <a:cubicBezTo>
                    <a:pt x="3980" y="9577"/>
                    <a:pt x="3897" y="9743"/>
                    <a:pt x="3980" y="9846"/>
                  </a:cubicBezTo>
                  <a:lnTo>
                    <a:pt x="4498" y="10530"/>
                  </a:lnTo>
                  <a:cubicBezTo>
                    <a:pt x="4498" y="10530"/>
                    <a:pt x="4581" y="10613"/>
                    <a:pt x="4664" y="10613"/>
                  </a:cubicBezTo>
                  <a:cubicBezTo>
                    <a:pt x="4747" y="10613"/>
                    <a:pt x="4747" y="10613"/>
                    <a:pt x="4830" y="10530"/>
                  </a:cubicBezTo>
                  <a:cubicBezTo>
                    <a:pt x="4934" y="10448"/>
                    <a:pt x="5017" y="10261"/>
                    <a:pt x="4934" y="10178"/>
                  </a:cubicBezTo>
                  <a:lnTo>
                    <a:pt x="4664" y="9929"/>
                  </a:lnTo>
                  <a:cubicBezTo>
                    <a:pt x="4830" y="9929"/>
                    <a:pt x="5017" y="9929"/>
                    <a:pt x="5100" y="10095"/>
                  </a:cubicBezTo>
                  <a:cubicBezTo>
                    <a:pt x="5100" y="10178"/>
                    <a:pt x="5182" y="10365"/>
                    <a:pt x="5100" y="10448"/>
                  </a:cubicBezTo>
                  <a:cubicBezTo>
                    <a:pt x="5100" y="10530"/>
                    <a:pt x="5017" y="10613"/>
                    <a:pt x="4934" y="10696"/>
                  </a:cubicBezTo>
                  <a:cubicBezTo>
                    <a:pt x="4830" y="10779"/>
                    <a:pt x="4747" y="10779"/>
                    <a:pt x="4664" y="10779"/>
                  </a:cubicBezTo>
                  <a:cubicBezTo>
                    <a:pt x="4498" y="10779"/>
                    <a:pt x="4416" y="10696"/>
                    <a:pt x="4312" y="10613"/>
                  </a:cubicBezTo>
                  <a:cubicBezTo>
                    <a:pt x="4229" y="10530"/>
                    <a:pt x="4229" y="10448"/>
                    <a:pt x="4229" y="10365"/>
                  </a:cubicBezTo>
                  <a:cubicBezTo>
                    <a:pt x="4146" y="10261"/>
                    <a:pt x="4146" y="10178"/>
                    <a:pt x="4063" y="10095"/>
                  </a:cubicBezTo>
                  <a:cubicBezTo>
                    <a:pt x="4063" y="10095"/>
                    <a:pt x="4063" y="10012"/>
                    <a:pt x="3980" y="9929"/>
                  </a:cubicBezTo>
                  <a:cubicBezTo>
                    <a:pt x="3794" y="10095"/>
                    <a:pt x="3545" y="10365"/>
                    <a:pt x="3275" y="10530"/>
                  </a:cubicBezTo>
                  <a:cubicBezTo>
                    <a:pt x="3227" y="10433"/>
                    <a:pt x="3150" y="10393"/>
                    <a:pt x="3078" y="10393"/>
                  </a:cubicBezTo>
                  <a:cubicBezTo>
                    <a:pt x="3027" y="10393"/>
                    <a:pt x="2978" y="10413"/>
                    <a:pt x="2944" y="10448"/>
                  </a:cubicBezTo>
                  <a:cubicBezTo>
                    <a:pt x="2861" y="10530"/>
                    <a:pt x="2861" y="10696"/>
                    <a:pt x="2944" y="10779"/>
                  </a:cubicBezTo>
                  <a:cubicBezTo>
                    <a:pt x="2591" y="11049"/>
                    <a:pt x="2343" y="11214"/>
                    <a:pt x="1990" y="11297"/>
                  </a:cubicBezTo>
                  <a:cubicBezTo>
                    <a:pt x="1932" y="11239"/>
                    <a:pt x="1821" y="11180"/>
                    <a:pt x="1732" y="11180"/>
                  </a:cubicBezTo>
                  <a:cubicBezTo>
                    <a:pt x="1695" y="11180"/>
                    <a:pt x="1662" y="11190"/>
                    <a:pt x="1638" y="11214"/>
                  </a:cubicBezTo>
                  <a:cubicBezTo>
                    <a:pt x="1555" y="11297"/>
                    <a:pt x="1472" y="11484"/>
                    <a:pt x="1555" y="11567"/>
                  </a:cubicBezTo>
                  <a:cubicBezTo>
                    <a:pt x="1037" y="11816"/>
                    <a:pt x="518" y="12085"/>
                    <a:pt x="0" y="12251"/>
                  </a:cubicBezTo>
                  <a:cubicBezTo>
                    <a:pt x="353" y="12520"/>
                    <a:pt x="684" y="12603"/>
                    <a:pt x="1037" y="12603"/>
                  </a:cubicBezTo>
                  <a:cubicBezTo>
                    <a:pt x="1472" y="12603"/>
                    <a:pt x="1824" y="12520"/>
                    <a:pt x="2156" y="12334"/>
                  </a:cubicBezTo>
                  <a:lnTo>
                    <a:pt x="2073" y="12334"/>
                  </a:lnTo>
                  <a:cubicBezTo>
                    <a:pt x="1907" y="12334"/>
                    <a:pt x="1638" y="12168"/>
                    <a:pt x="1638" y="11919"/>
                  </a:cubicBezTo>
                  <a:lnTo>
                    <a:pt x="1638" y="11816"/>
                  </a:lnTo>
                  <a:cubicBezTo>
                    <a:pt x="1555" y="11733"/>
                    <a:pt x="1555" y="11733"/>
                    <a:pt x="1555" y="11650"/>
                  </a:cubicBezTo>
                  <a:lnTo>
                    <a:pt x="1555" y="11650"/>
                  </a:lnTo>
                  <a:lnTo>
                    <a:pt x="1907" y="12085"/>
                  </a:lnTo>
                  <a:cubicBezTo>
                    <a:pt x="1990" y="12168"/>
                    <a:pt x="1990" y="12168"/>
                    <a:pt x="2073" y="12168"/>
                  </a:cubicBezTo>
                  <a:lnTo>
                    <a:pt x="2239" y="12168"/>
                  </a:lnTo>
                  <a:cubicBezTo>
                    <a:pt x="2343" y="12085"/>
                    <a:pt x="2426" y="11919"/>
                    <a:pt x="2343" y="11733"/>
                  </a:cubicBezTo>
                  <a:lnTo>
                    <a:pt x="2073" y="11484"/>
                  </a:lnTo>
                  <a:cubicBezTo>
                    <a:pt x="2343" y="11484"/>
                    <a:pt x="2591" y="11650"/>
                    <a:pt x="2591" y="11919"/>
                  </a:cubicBezTo>
                  <a:cubicBezTo>
                    <a:pt x="2591" y="12066"/>
                    <a:pt x="2534" y="12183"/>
                    <a:pt x="2432" y="12255"/>
                  </a:cubicBezTo>
                  <a:lnTo>
                    <a:pt x="2432" y="12255"/>
                  </a:lnTo>
                  <a:cubicBezTo>
                    <a:pt x="3038" y="12054"/>
                    <a:pt x="3624" y="11676"/>
                    <a:pt x="4146" y="11297"/>
                  </a:cubicBezTo>
                  <a:cubicBezTo>
                    <a:pt x="5452" y="10448"/>
                    <a:pt x="6571" y="9494"/>
                    <a:pt x="7608" y="8375"/>
                  </a:cubicBezTo>
                  <a:cubicBezTo>
                    <a:pt x="8561" y="7255"/>
                    <a:pt x="9245" y="5866"/>
                    <a:pt x="9764" y="4395"/>
                  </a:cubicBezTo>
                  <a:cubicBezTo>
                    <a:pt x="9929" y="3711"/>
                    <a:pt x="10116" y="2923"/>
                    <a:pt x="10282" y="2156"/>
                  </a:cubicBezTo>
                  <a:cubicBezTo>
                    <a:pt x="10365" y="1451"/>
                    <a:pt x="10448" y="767"/>
                    <a:pt x="10448" y="83"/>
                  </a:cubicBezTo>
                  <a:cubicBezTo>
                    <a:pt x="10282" y="0"/>
                    <a:pt x="10116" y="0"/>
                    <a:pt x="9847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0"/>
            <p:cNvSpPr/>
            <p:nvPr/>
          </p:nvSpPr>
          <p:spPr>
            <a:xfrm>
              <a:off x="6417175" y="4222825"/>
              <a:ext cx="196425" cy="148275"/>
            </a:xfrm>
            <a:custGeom>
              <a:avLst/>
              <a:gdLst/>
              <a:ahLst/>
              <a:cxnLst/>
              <a:rect l="l" t="t" r="r" b="b"/>
              <a:pathLst>
                <a:path w="7857" h="5931" extrusionOk="0">
                  <a:moveTo>
                    <a:pt x="1621" y="0"/>
                  </a:moveTo>
                  <a:cubicBezTo>
                    <a:pt x="1285" y="0"/>
                    <a:pt x="953" y="64"/>
                    <a:pt x="684" y="230"/>
                  </a:cubicBezTo>
                  <a:cubicBezTo>
                    <a:pt x="435" y="396"/>
                    <a:pt x="249" y="583"/>
                    <a:pt x="83" y="749"/>
                  </a:cubicBezTo>
                  <a:cubicBezTo>
                    <a:pt x="83" y="832"/>
                    <a:pt x="0" y="832"/>
                    <a:pt x="0" y="914"/>
                  </a:cubicBezTo>
                  <a:lnTo>
                    <a:pt x="0" y="1184"/>
                  </a:lnTo>
                  <a:lnTo>
                    <a:pt x="0" y="1516"/>
                  </a:lnTo>
                  <a:cubicBezTo>
                    <a:pt x="353" y="1267"/>
                    <a:pt x="684" y="1101"/>
                    <a:pt x="1120" y="997"/>
                  </a:cubicBezTo>
                  <a:cubicBezTo>
                    <a:pt x="1244" y="974"/>
                    <a:pt x="1361" y="964"/>
                    <a:pt x="1476" y="964"/>
                  </a:cubicBezTo>
                  <a:cubicBezTo>
                    <a:pt x="1761" y="964"/>
                    <a:pt x="2026" y="1027"/>
                    <a:pt x="2322" y="1101"/>
                  </a:cubicBezTo>
                  <a:cubicBezTo>
                    <a:pt x="3109" y="1433"/>
                    <a:pt x="3711" y="1951"/>
                    <a:pt x="4312" y="2386"/>
                  </a:cubicBezTo>
                  <a:cubicBezTo>
                    <a:pt x="5017" y="2904"/>
                    <a:pt x="5701" y="3423"/>
                    <a:pt x="6219" y="3941"/>
                  </a:cubicBezTo>
                  <a:cubicBezTo>
                    <a:pt x="6820" y="4542"/>
                    <a:pt x="7338" y="5143"/>
                    <a:pt x="7691" y="5931"/>
                  </a:cubicBezTo>
                  <a:cubicBezTo>
                    <a:pt x="7691" y="5848"/>
                    <a:pt x="7691" y="5765"/>
                    <a:pt x="7774" y="5579"/>
                  </a:cubicBezTo>
                  <a:lnTo>
                    <a:pt x="7774" y="5247"/>
                  </a:lnTo>
                  <a:cubicBezTo>
                    <a:pt x="7856" y="4977"/>
                    <a:pt x="7774" y="4729"/>
                    <a:pt x="7691" y="4542"/>
                  </a:cubicBezTo>
                  <a:cubicBezTo>
                    <a:pt x="7504" y="4024"/>
                    <a:pt x="7255" y="3589"/>
                    <a:pt x="6903" y="3257"/>
                  </a:cubicBezTo>
                  <a:cubicBezTo>
                    <a:pt x="6302" y="2552"/>
                    <a:pt x="5535" y="1951"/>
                    <a:pt x="4830" y="1350"/>
                  </a:cubicBezTo>
                  <a:cubicBezTo>
                    <a:pt x="4395" y="1101"/>
                    <a:pt x="4063" y="832"/>
                    <a:pt x="3628" y="583"/>
                  </a:cubicBezTo>
                  <a:cubicBezTo>
                    <a:pt x="3192" y="396"/>
                    <a:pt x="2674" y="148"/>
                    <a:pt x="2239" y="65"/>
                  </a:cubicBezTo>
                  <a:cubicBezTo>
                    <a:pt x="2041" y="25"/>
                    <a:pt x="1830" y="0"/>
                    <a:pt x="162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0"/>
            <p:cNvSpPr/>
            <p:nvPr/>
          </p:nvSpPr>
          <p:spPr>
            <a:xfrm>
              <a:off x="6073575" y="4694975"/>
              <a:ext cx="650400" cy="119675"/>
            </a:xfrm>
            <a:custGeom>
              <a:avLst/>
              <a:gdLst/>
              <a:ahLst/>
              <a:cxnLst/>
              <a:rect l="l" t="t" r="r" b="b"/>
              <a:pathLst>
                <a:path w="26016" h="4787" extrusionOk="0">
                  <a:moveTo>
                    <a:pt x="1908" y="1"/>
                  </a:moveTo>
                  <a:cubicBezTo>
                    <a:pt x="1825" y="84"/>
                    <a:pt x="871" y="768"/>
                    <a:pt x="353" y="1908"/>
                  </a:cubicBezTo>
                  <a:lnTo>
                    <a:pt x="1" y="2156"/>
                  </a:lnTo>
                  <a:lnTo>
                    <a:pt x="353" y="2322"/>
                  </a:lnTo>
                  <a:lnTo>
                    <a:pt x="1" y="2592"/>
                  </a:lnTo>
                  <a:lnTo>
                    <a:pt x="353" y="2758"/>
                  </a:lnTo>
                  <a:lnTo>
                    <a:pt x="1" y="3027"/>
                  </a:lnTo>
                  <a:lnTo>
                    <a:pt x="353" y="3193"/>
                  </a:lnTo>
                  <a:lnTo>
                    <a:pt x="1" y="3462"/>
                  </a:lnTo>
                  <a:lnTo>
                    <a:pt x="353" y="3628"/>
                  </a:lnTo>
                  <a:cubicBezTo>
                    <a:pt x="353" y="3628"/>
                    <a:pt x="1037" y="4499"/>
                    <a:pt x="6137" y="4748"/>
                  </a:cubicBezTo>
                  <a:cubicBezTo>
                    <a:pt x="6970" y="4775"/>
                    <a:pt x="7961" y="4786"/>
                    <a:pt x="9044" y="4786"/>
                  </a:cubicBezTo>
                  <a:cubicBezTo>
                    <a:pt x="14588" y="4786"/>
                    <a:pt x="22511" y="4482"/>
                    <a:pt x="23673" y="4395"/>
                  </a:cubicBezTo>
                  <a:cubicBezTo>
                    <a:pt x="25580" y="4312"/>
                    <a:pt x="26016" y="3545"/>
                    <a:pt x="23425" y="3276"/>
                  </a:cubicBezTo>
                  <a:cubicBezTo>
                    <a:pt x="20916" y="3027"/>
                    <a:pt x="18761" y="3193"/>
                    <a:pt x="19797" y="166"/>
                  </a:cubicBezTo>
                  <a:lnTo>
                    <a:pt x="17724" y="166"/>
                  </a:lnTo>
                  <a:cubicBezTo>
                    <a:pt x="17807" y="249"/>
                    <a:pt x="18242" y="1203"/>
                    <a:pt x="17724" y="2073"/>
                  </a:cubicBezTo>
                  <a:cubicBezTo>
                    <a:pt x="17194" y="2886"/>
                    <a:pt x="16364" y="2946"/>
                    <a:pt x="14745" y="2946"/>
                  </a:cubicBezTo>
                  <a:cubicBezTo>
                    <a:pt x="14464" y="2946"/>
                    <a:pt x="14159" y="2944"/>
                    <a:pt x="13827" y="2944"/>
                  </a:cubicBezTo>
                  <a:cubicBezTo>
                    <a:pt x="13403" y="2944"/>
                    <a:pt x="12982" y="2956"/>
                    <a:pt x="12582" y="2956"/>
                  </a:cubicBezTo>
                  <a:cubicBezTo>
                    <a:pt x="10871" y="2956"/>
                    <a:pt x="9546" y="2738"/>
                    <a:pt x="10034" y="436"/>
                  </a:cubicBezTo>
                  <a:lnTo>
                    <a:pt x="8127" y="436"/>
                  </a:lnTo>
                  <a:cubicBezTo>
                    <a:pt x="8209" y="685"/>
                    <a:pt x="8396" y="1286"/>
                    <a:pt x="8209" y="1908"/>
                  </a:cubicBezTo>
                  <a:cubicBezTo>
                    <a:pt x="8127" y="2509"/>
                    <a:pt x="7007" y="2758"/>
                    <a:pt x="5618" y="2758"/>
                  </a:cubicBezTo>
                  <a:cubicBezTo>
                    <a:pt x="4147" y="2758"/>
                    <a:pt x="3628" y="2675"/>
                    <a:pt x="3027" y="2426"/>
                  </a:cubicBezTo>
                  <a:cubicBezTo>
                    <a:pt x="2426" y="2073"/>
                    <a:pt x="2260" y="1037"/>
                    <a:pt x="3110" y="84"/>
                  </a:cubicBezTo>
                  <a:lnTo>
                    <a:pt x="3027" y="84"/>
                  </a:lnTo>
                  <a:lnTo>
                    <a:pt x="1908" y="1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0"/>
          <p:cNvGrpSpPr/>
          <p:nvPr/>
        </p:nvGrpSpPr>
        <p:grpSpPr>
          <a:xfrm rot="-969728">
            <a:off x="281878" y="685047"/>
            <a:ext cx="2249049" cy="973714"/>
            <a:chOff x="4432875" y="1337400"/>
            <a:chExt cx="1042700" cy="451400"/>
          </a:xfrm>
        </p:grpSpPr>
        <p:sp>
          <p:nvSpPr>
            <p:cNvPr id="665" name="Google Shape;665;p40"/>
            <p:cNvSpPr/>
            <p:nvPr/>
          </p:nvSpPr>
          <p:spPr>
            <a:xfrm>
              <a:off x="4432875" y="1337400"/>
              <a:ext cx="1042700" cy="451400"/>
            </a:xfrm>
            <a:custGeom>
              <a:avLst/>
              <a:gdLst/>
              <a:ahLst/>
              <a:cxnLst/>
              <a:rect l="l" t="t" r="r" b="b"/>
              <a:pathLst>
                <a:path w="41708" h="18056" extrusionOk="0">
                  <a:moveTo>
                    <a:pt x="37997" y="0"/>
                  </a:moveTo>
                  <a:cubicBezTo>
                    <a:pt x="37396" y="83"/>
                    <a:pt x="28068" y="2840"/>
                    <a:pt x="20896" y="6032"/>
                  </a:cubicBezTo>
                  <a:cubicBezTo>
                    <a:pt x="17351" y="7587"/>
                    <a:pt x="13558" y="9245"/>
                    <a:pt x="10282" y="10613"/>
                  </a:cubicBezTo>
                  <a:lnTo>
                    <a:pt x="9764" y="10800"/>
                  </a:lnTo>
                  <a:cubicBezTo>
                    <a:pt x="7173" y="11919"/>
                    <a:pt x="5183" y="12686"/>
                    <a:pt x="3711" y="13287"/>
                  </a:cubicBezTo>
                  <a:lnTo>
                    <a:pt x="3110" y="13474"/>
                  </a:lnTo>
                  <a:cubicBezTo>
                    <a:pt x="2924" y="13557"/>
                    <a:pt x="2841" y="13557"/>
                    <a:pt x="2675" y="13640"/>
                  </a:cubicBezTo>
                  <a:cubicBezTo>
                    <a:pt x="2509" y="13557"/>
                    <a:pt x="2322" y="13557"/>
                    <a:pt x="2157" y="13557"/>
                  </a:cubicBezTo>
                  <a:cubicBezTo>
                    <a:pt x="1555" y="13557"/>
                    <a:pt x="954" y="13909"/>
                    <a:pt x="519" y="14427"/>
                  </a:cubicBezTo>
                  <a:cubicBezTo>
                    <a:pt x="84" y="15029"/>
                    <a:pt x="1" y="15713"/>
                    <a:pt x="250" y="16500"/>
                  </a:cubicBezTo>
                  <a:cubicBezTo>
                    <a:pt x="602" y="17433"/>
                    <a:pt x="1369" y="18055"/>
                    <a:pt x="2322" y="18055"/>
                  </a:cubicBezTo>
                  <a:cubicBezTo>
                    <a:pt x="2924" y="18055"/>
                    <a:pt x="3545" y="17786"/>
                    <a:pt x="3877" y="17267"/>
                  </a:cubicBezTo>
                  <a:cubicBezTo>
                    <a:pt x="5432" y="16832"/>
                    <a:pt x="7857" y="16148"/>
                    <a:pt x="11215" y="15277"/>
                  </a:cubicBezTo>
                  <a:lnTo>
                    <a:pt x="11733" y="15112"/>
                  </a:lnTo>
                  <a:cubicBezTo>
                    <a:pt x="15278" y="14241"/>
                    <a:pt x="19424" y="13287"/>
                    <a:pt x="23051" y="12437"/>
                  </a:cubicBezTo>
                  <a:cubicBezTo>
                    <a:pt x="30659" y="10613"/>
                    <a:pt x="39718" y="7255"/>
                    <a:pt x="40236" y="6903"/>
                  </a:cubicBezTo>
                  <a:cubicBezTo>
                    <a:pt x="40505" y="6820"/>
                    <a:pt x="40671" y="6654"/>
                    <a:pt x="40858" y="6468"/>
                  </a:cubicBezTo>
                  <a:cubicBezTo>
                    <a:pt x="41708" y="5514"/>
                    <a:pt x="41376" y="4146"/>
                    <a:pt x="40941" y="2840"/>
                  </a:cubicBezTo>
                  <a:cubicBezTo>
                    <a:pt x="40505" y="1555"/>
                    <a:pt x="39904" y="249"/>
                    <a:pt x="38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0"/>
            <p:cNvSpPr/>
            <p:nvPr/>
          </p:nvSpPr>
          <p:spPr>
            <a:xfrm>
              <a:off x="4466800" y="1639525"/>
              <a:ext cx="238175" cy="114925"/>
            </a:xfrm>
            <a:custGeom>
              <a:avLst/>
              <a:gdLst/>
              <a:ahLst/>
              <a:cxnLst/>
              <a:rect l="l" t="t" r="r" b="b"/>
              <a:pathLst>
                <a:path w="9527" h="4597" extrusionOk="0">
                  <a:moveTo>
                    <a:pt x="8925" y="0"/>
                  </a:moveTo>
                  <a:cubicBezTo>
                    <a:pt x="5712" y="1389"/>
                    <a:pt x="2872" y="2508"/>
                    <a:pt x="1235" y="3027"/>
                  </a:cubicBezTo>
                  <a:cubicBezTo>
                    <a:pt x="1048" y="3109"/>
                    <a:pt x="1048" y="3192"/>
                    <a:pt x="1048" y="3379"/>
                  </a:cubicBezTo>
                  <a:lnTo>
                    <a:pt x="1048" y="3711"/>
                  </a:lnTo>
                  <a:cubicBezTo>
                    <a:pt x="1152" y="3794"/>
                    <a:pt x="1235" y="3897"/>
                    <a:pt x="1235" y="3980"/>
                  </a:cubicBezTo>
                  <a:cubicBezTo>
                    <a:pt x="1294" y="4039"/>
                    <a:pt x="1352" y="4097"/>
                    <a:pt x="1440" y="4097"/>
                  </a:cubicBezTo>
                  <a:cubicBezTo>
                    <a:pt x="1477" y="4097"/>
                    <a:pt x="1518" y="4087"/>
                    <a:pt x="1567" y="4063"/>
                  </a:cubicBezTo>
                  <a:lnTo>
                    <a:pt x="1567" y="4063"/>
                  </a:lnTo>
                  <a:cubicBezTo>
                    <a:pt x="1567" y="4063"/>
                    <a:pt x="1567" y="4063"/>
                    <a:pt x="1567" y="4063"/>
                  </a:cubicBezTo>
                  <a:cubicBezTo>
                    <a:pt x="3225" y="3545"/>
                    <a:pt x="6148" y="2757"/>
                    <a:pt x="9527" y="1907"/>
                  </a:cubicBezTo>
                  <a:cubicBezTo>
                    <a:pt x="9008" y="1037"/>
                    <a:pt x="8925" y="435"/>
                    <a:pt x="8925" y="0"/>
                  </a:cubicBezTo>
                  <a:close/>
                  <a:moveTo>
                    <a:pt x="1567" y="4063"/>
                  </a:moveTo>
                  <a:cubicBezTo>
                    <a:pt x="1565" y="4076"/>
                    <a:pt x="1563" y="4089"/>
                    <a:pt x="1561" y="4101"/>
                  </a:cubicBezTo>
                  <a:lnTo>
                    <a:pt x="1561" y="4101"/>
                  </a:lnTo>
                  <a:cubicBezTo>
                    <a:pt x="1565" y="4089"/>
                    <a:pt x="1567" y="4076"/>
                    <a:pt x="1567" y="4063"/>
                  </a:cubicBezTo>
                  <a:close/>
                  <a:moveTo>
                    <a:pt x="828" y="2857"/>
                  </a:moveTo>
                  <a:cubicBezTo>
                    <a:pt x="419" y="2857"/>
                    <a:pt x="0" y="3278"/>
                    <a:pt x="198" y="3980"/>
                  </a:cubicBezTo>
                  <a:cubicBezTo>
                    <a:pt x="364" y="4405"/>
                    <a:pt x="686" y="4597"/>
                    <a:pt x="976" y="4597"/>
                  </a:cubicBezTo>
                  <a:cubicBezTo>
                    <a:pt x="1255" y="4597"/>
                    <a:pt x="1506" y="4419"/>
                    <a:pt x="1561" y="4101"/>
                  </a:cubicBezTo>
                  <a:lnTo>
                    <a:pt x="1561" y="4101"/>
                  </a:lnTo>
                  <a:cubicBezTo>
                    <a:pt x="1541" y="4169"/>
                    <a:pt x="1471" y="4229"/>
                    <a:pt x="1401" y="4229"/>
                  </a:cubicBezTo>
                  <a:cubicBezTo>
                    <a:pt x="1318" y="4229"/>
                    <a:pt x="1235" y="4146"/>
                    <a:pt x="1152" y="4146"/>
                  </a:cubicBezTo>
                  <a:cubicBezTo>
                    <a:pt x="1048" y="4063"/>
                    <a:pt x="965" y="3897"/>
                    <a:pt x="883" y="3794"/>
                  </a:cubicBezTo>
                  <a:cubicBezTo>
                    <a:pt x="800" y="3628"/>
                    <a:pt x="800" y="3462"/>
                    <a:pt x="883" y="3275"/>
                  </a:cubicBezTo>
                  <a:cubicBezTo>
                    <a:pt x="883" y="3109"/>
                    <a:pt x="1048" y="3027"/>
                    <a:pt x="1235" y="3027"/>
                  </a:cubicBezTo>
                  <a:cubicBezTo>
                    <a:pt x="1120" y="2912"/>
                    <a:pt x="975" y="2857"/>
                    <a:pt x="828" y="2857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0"/>
            <p:cNvSpPr/>
            <p:nvPr/>
          </p:nvSpPr>
          <p:spPr>
            <a:xfrm>
              <a:off x="4698225" y="1371600"/>
              <a:ext cx="736400" cy="310950"/>
            </a:xfrm>
            <a:custGeom>
              <a:avLst/>
              <a:gdLst/>
              <a:ahLst/>
              <a:cxnLst/>
              <a:rect l="l" t="t" r="r" b="b"/>
              <a:pathLst>
                <a:path w="29456" h="12438" extrusionOk="0">
                  <a:moveTo>
                    <a:pt x="26948" y="1472"/>
                  </a:moveTo>
                  <a:lnTo>
                    <a:pt x="26948" y="1555"/>
                  </a:lnTo>
                  <a:cubicBezTo>
                    <a:pt x="24792" y="2425"/>
                    <a:pt x="22636" y="3296"/>
                    <a:pt x="20480" y="4063"/>
                  </a:cubicBezTo>
                  <a:cubicBezTo>
                    <a:pt x="19361" y="4415"/>
                    <a:pt x="18324" y="4851"/>
                    <a:pt x="17184" y="5182"/>
                  </a:cubicBezTo>
                  <a:cubicBezTo>
                    <a:pt x="16065" y="5535"/>
                    <a:pt x="14946" y="5887"/>
                    <a:pt x="13826" y="6219"/>
                  </a:cubicBezTo>
                  <a:cubicBezTo>
                    <a:pt x="11670" y="6924"/>
                    <a:pt x="9411" y="7691"/>
                    <a:pt x="7255" y="8478"/>
                  </a:cubicBezTo>
                  <a:lnTo>
                    <a:pt x="705" y="10717"/>
                  </a:lnTo>
                  <a:lnTo>
                    <a:pt x="601" y="10551"/>
                  </a:lnTo>
                  <a:cubicBezTo>
                    <a:pt x="2778" y="9681"/>
                    <a:pt x="4934" y="8810"/>
                    <a:pt x="7089" y="7877"/>
                  </a:cubicBezTo>
                  <a:cubicBezTo>
                    <a:pt x="9245" y="7007"/>
                    <a:pt x="11401" y="6136"/>
                    <a:pt x="13557" y="5369"/>
                  </a:cubicBezTo>
                  <a:lnTo>
                    <a:pt x="16770" y="4063"/>
                  </a:lnTo>
                  <a:cubicBezTo>
                    <a:pt x="17889" y="3628"/>
                    <a:pt x="19009" y="3296"/>
                    <a:pt x="20128" y="2944"/>
                  </a:cubicBezTo>
                  <a:cubicBezTo>
                    <a:pt x="20646" y="2778"/>
                    <a:pt x="21247" y="2591"/>
                    <a:pt x="21765" y="2508"/>
                  </a:cubicBezTo>
                  <a:cubicBezTo>
                    <a:pt x="22367" y="2343"/>
                    <a:pt x="22885" y="2177"/>
                    <a:pt x="23507" y="2073"/>
                  </a:cubicBezTo>
                  <a:cubicBezTo>
                    <a:pt x="24626" y="1824"/>
                    <a:pt x="25745" y="1555"/>
                    <a:pt x="26948" y="1472"/>
                  </a:cubicBezTo>
                  <a:close/>
                  <a:moveTo>
                    <a:pt x="27549" y="0"/>
                  </a:moveTo>
                  <a:cubicBezTo>
                    <a:pt x="27031" y="104"/>
                    <a:pt x="17972" y="2778"/>
                    <a:pt x="10800" y="5887"/>
                  </a:cubicBezTo>
                  <a:cubicBezTo>
                    <a:pt x="7255" y="7442"/>
                    <a:pt x="3545" y="9079"/>
                    <a:pt x="187" y="10551"/>
                  </a:cubicBezTo>
                  <a:cubicBezTo>
                    <a:pt x="83" y="10717"/>
                    <a:pt x="0" y="11401"/>
                    <a:pt x="788" y="12438"/>
                  </a:cubicBezTo>
                  <a:cubicBezTo>
                    <a:pt x="4332" y="11588"/>
                    <a:pt x="8292" y="10634"/>
                    <a:pt x="12106" y="9681"/>
                  </a:cubicBezTo>
                  <a:cubicBezTo>
                    <a:pt x="19693" y="7877"/>
                    <a:pt x="28585" y="4581"/>
                    <a:pt x="29021" y="4333"/>
                  </a:cubicBezTo>
                  <a:cubicBezTo>
                    <a:pt x="29104" y="4333"/>
                    <a:pt x="29104" y="4250"/>
                    <a:pt x="29207" y="4146"/>
                  </a:cubicBezTo>
                  <a:cubicBezTo>
                    <a:pt x="29456" y="3897"/>
                    <a:pt x="29456" y="3213"/>
                    <a:pt x="29021" y="1907"/>
                  </a:cubicBezTo>
                  <a:cubicBezTo>
                    <a:pt x="28585" y="622"/>
                    <a:pt x="28254" y="104"/>
                    <a:pt x="27818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40"/>
          <p:cNvGrpSpPr/>
          <p:nvPr/>
        </p:nvGrpSpPr>
        <p:grpSpPr>
          <a:xfrm>
            <a:off x="642740" y="3774664"/>
            <a:ext cx="841314" cy="841314"/>
            <a:chOff x="6112450" y="2183650"/>
            <a:chExt cx="516175" cy="516175"/>
          </a:xfrm>
        </p:grpSpPr>
        <p:sp>
          <p:nvSpPr>
            <p:cNvPr id="669" name="Google Shape;669;p40"/>
            <p:cNvSpPr/>
            <p:nvPr/>
          </p:nvSpPr>
          <p:spPr>
            <a:xfrm>
              <a:off x="6112450" y="2183650"/>
              <a:ext cx="516175" cy="516175"/>
            </a:xfrm>
            <a:custGeom>
              <a:avLst/>
              <a:gdLst/>
              <a:ahLst/>
              <a:cxnLst/>
              <a:rect l="l" t="t" r="r" b="b"/>
              <a:pathLst>
                <a:path w="20647" h="20647" extrusionOk="0">
                  <a:moveTo>
                    <a:pt x="10282" y="1"/>
                  </a:moveTo>
                  <a:cubicBezTo>
                    <a:pt x="4582" y="1"/>
                    <a:pt x="0" y="4582"/>
                    <a:pt x="0" y="10282"/>
                  </a:cubicBezTo>
                  <a:cubicBezTo>
                    <a:pt x="0" y="15983"/>
                    <a:pt x="4582" y="20647"/>
                    <a:pt x="10282" y="20647"/>
                  </a:cubicBezTo>
                  <a:cubicBezTo>
                    <a:pt x="15983" y="20647"/>
                    <a:pt x="20647" y="15983"/>
                    <a:pt x="20647" y="10282"/>
                  </a:cubicBezTo>
                  <a:cubicBezTo>
                    <a:pt x="20647" y="4582"/>
                    <a:pt x="15983" y="1"/>
                    <a:pt x="102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0"/>
            <p:cNvSpPr/>
            <p:nvPr/>
          </p:nvSpPr>
          <p:spPr>
            <a:xfrm>
              <a:off x="6151325" y="2222525"/>
              <a:ext cx="438425" cy="438450"/>
            </a:xfrm>
            <a:custGeom>
              <a:avLst/>
              <a:gdLst/>
              <a:ahLst/>
              <a:cxnLst/>
              <a:rect l="l" t="t" r="r" b="b"/>
              <a:pathLst>
                <a:path w="17537" h="17538" extrusionOk="0">
                  <a:moveTo>
                    <a:pt x="8914" y="3110"/>
                  </a:moveTo>
                  <a:lnTo>
                    <a:pt x="8914" y="3193"/>
                  </a:lnTo>
                  <a:lnTo>
                    <a:pt x="8810" y="3193"/>
                  </a:lnTo>
                  <a:lnTo>
                    <a:pt x="8914" y="3110"/>
                  </a:lnTo>
                  <a:close/>
                  <a:moveTo>
                    <a:pt x="5887" y="1037"/>
                  </a:moveTo>
                  <a:cubicBezTo>
                    <a:pt x="5701" y="1638"/>
                    <a:pt x="5618" y="2239"/>
                    <a:pt x="5618" y="2426"/>
                  </a:cubicBezTo>
                  <a:cubicBezTo>
                    <a:pt x="4581" y="3110"/>
                    <a:pt x="3628" y="3980"/>
                    <a:pt x="3462" y="4146"/>
                  </a:cubicBezTo>
                  <a:cubicBezTo>
                    <a:pt x="3296" y="4146"/>
                    <a:pt x="2695" y="3897"/>
                    <a:pt x="2177" y="3794"/>
                  </a:cubicBezTo>
                  <a:cubicBezTo>
                    <a:pt x="2425" y="3462"/>
                    <a:pt x="2695" y="3193"/>
                    <a:pt x="2944" y="2944"/>
                  </a:cubicBezTo>
                  <a:cubicBezTo>
                    <a:pt x="3731" y="2156"/>
                    <a:pt x="4581" y="1555"/>
                    <a:pt x="5535" y="1120"/>
                  </a:cubicBezTo>
                  <a:cubicBezTo>
                    <a:pt x="5618" y="1120"/>
                    <a:pt x="5804" y="1037"/>
                    <a:pt x="5887" y="1037"/>
                  </a:cubicBezTo>
                  <a:close/>
                  <a:moveTo>
                    <a:pt x="11919" y="1120"/>
                  </a:moveTo>
                  <a:cubicBezTo>
                    <a:pt x="12956" y="1555"/>
                    <a:pt x="13826" y="2156"/>
                    <a:pt x="14614" y="2944"/>
                  </a:cubicBezTo>
                  <a:cubicBezTo>
                    <a:pt x="14863" y="3193"/>
                    <a:pt x="15132" y="3545"/>
                    <a:pt x="15298" y="3794"/>
                  </a:cubicBezTo>
                  <a:cubicBezTo>
                    <a:pt x="14863" y="3980"/>
                    <a:pt x="14428" y="4146"/>
                    <a:pt x="14262" y="4146"/>
                  </a:cubicBezTo>
                  <a:cubicBezTo>
                    <a:pt x="14096" y="3980"/>
                    <a:pt x="13142" y="3110"/>
                    <a:pt x="12189" y="2508"/>
                  </a:cubicBezTo>
                  <a:cubicBezTo>
                    <a:pt x="12189" y="2426"/>
                    <a:pt x="12023" y="1824"/>
                    <a:pt x="11754" y="1120"/>
                  </a:cubicBezTo>
                  <a:close/>
                  <a:moveTo>
                    <a:pt x="5701" y="2591"/>
                  </a:moveTo>
                  <a:cubicBezTo>
                    <a:pt x="5970" y="2591"/>
                    <a:pt x="7442" y="2674"/>
                    <a:pt x="8727" y="3193"/>
                  </a:cubicBezTo>
                  <a:lnTo>
                    <a:pt x="8727" y="5265"/>
                  </a:lnTo>
                  <a:lnTo>
                    <a:pt x="6136" y="7173"/>
                  </a:lnTo>
                  <a:cubicBezTo>
                    <a:pt x="5887" y="7173"/>
                    <a:pt x="4415" y="6903"/>
                    <a:pt x="3628" y="6571"/>
                  </a:cubicBezTo>
                  <a:lnTo>
                    <a:pt x="3628" y="4312"/>
                  </a:lnTo>
                  <a:cubicBezTo>
                    <a:pt x="3814" y="4146"/>
                    <a:pt x="4768" y="3275"/>
                    <a:pt x="5701" y="2591"/>
                  </a:cubicBezTo>
                  <a:close/>
                  <a:moveTo>
                    <a:pt x="12023" y="2591"/>
                  </a:moveTo>
                  <a:cubicBezTo>
                    <a:pt x="12956" y="3193"/>
                    <a:pt x="13909" y="4146"/>
                    <a:pt x="14179" y="4312"/>
                  </a:cubicBezTo>
                  <a:cubicBezTo>
                    <a:pt x="14096" y="4934"/>
                    <a:pt x="14096" y="6302"/>
                    <a:pt x="14096" y="6571"/>
                  </a:cubicBezTo>
                  <a:cubicBezTo>
                    <a:pt x="13308" y="6903"/>
                    <a:pt x="11836" y="7173"/>
                    <a:pt x="11588" y="7173"/>
                  </a:cubicBezTo>
                  <a:lnTo>
                    <a:pt x="8997" y="5265"/>
                  </a:lnTo>
                  <a:lnTo>
                    <a:pt x="8997" y="3193"/>
                  </a:lnTo>
                  <a:cubicBezTo>
                    <a:pt x="10282" y="2674"/>
                    <a:pt x="11754" y="2591"/>
                    <a:pt x="12023" y="2591"/>
                  </a:cubicBezTo>
                  <a:close/>
                  <a:moveTo>
                    <a:pt x="3628" y="6820"/>
                  </a:moveTo>
                  <a:cubicBezTo>
                    <a:pt x="4415" y="7090"/>
                    <a:pt x="5804" y="7338"/>
                    <a:pt x="6053" y="7421"/>
                  </a:cubicBezTo>
                  <a:lnTo>
                    <a:pt x="7089" y="10448"/>
                  </a:lnTo>
                  <a:cubicBezTo>
                    <a:pt x="6841" y="10966"/>
                    <a:pt x="6323" y="12002"/>
                    <a:pt x="6136" y="12272"/>
                  </a:cubicBezTo>
                  <a:cubicBezTo>
                    <a:pt x="5099" y="12272"/>
                    <a:pt x="4063" y="12085"/>
                    <a:pt x="3814" y="12085"/>
                  </a:cubicBezTo>
                  <a:cubicBezTo>
                    <a:pt x="2944" y="10883"/>
                    <a:pt x="2425" y="9494"/>
                    <a:pt x="2343" y="9245"/>
                  </a:cubicBezTo>
                  <a:cubicBezTo>
                    <a:pt x="2591" y="8727"/>
                    <a:pt x="3462" y="7173"/>
                    <a:pt x="3628" y="6820"/>
                  </a:cubicBezTo>
                  <a:close/>
                  <a:moveTo>
                    <a:pt x="14096" y="6820"/>
                  </a:moveTo>
                  <a:cubicBezTo>
                    <a:pt x="14345" y="7173"/>
                    <a:pt x="15132" y="8727"/>
                    <a:pt x="15381" y="9245"/>
                  </a:cubicBezTo>
                  <a:cubicBezTo>
                    <a:pt x="15298" y="9494"/>
                    <a:pt x="14780" y="10883"/>
                    <a:pt x="13909" y="12085"/>
                  </a:cubicBezTo>
                  <a:cubicBezTo>
                    <a:pt x="13661" y="12085"/>
                    <a:pt x="12624" y="12272"/>
                    <a:pt x="11588" y="12272"/>
                  </a:cubicBezTo>
                  <a:cubicBezTo>
                    <a:pt x="11401" y="12002"/>
                    <a:pt x="10883" y="10966"/>
                    <a:pt x="10634" y="10448"/>
                  </a:cubicBezTo>
                  <a:lnTo>
                    <a:pt x="11671" y="7421"/>
                  </a:lnTo>
                  <a:cubicBezTo>
                    <a:pt x="11919" y="7338"/>
                    <a:pt x="13308" y="7090"/>
                    <a:pt x="14096" y="6820"/>
                  </a:cubicBezTo>
                  <a:close/>
                  <a:moveTo>
                    <a:pt x="16936" y="8893"/>
                  </a:moveTo>
                  <a:cubicBezTo>
                    <a:pt x="16936" y="9929"/>
                    <a:pt x="16770" y="10966"/>
                    <a:pt x="16335" y="11919"/>
                  </a:cubicBezTo>
                  <a:cubicBezTo>
                    <a:pt x="15982" y="12707"/>
                    <a:pt x="15651" y="13308"/>
                    <a:pt x="15132" y="13909"/>
                  </a:cubicBezTo>
                  <a:cubicBezTo>
                    <a:pt x="14697" y="13122"/>
                    <a:pt x="14262" y="12355"/>
                    <a:pt x="14096" y="12189"/>
                  </a:cubicBezTo>
                  <a:cubicBezTo>
                    <a:pt x="14946" y="10966"/>
                    <a:pt x="15464" y="9598"/>
                    <a:pt x="15547" y="9328"/>
                  </a:cubicBezTo>
                  <a:cubicBezTo>
                    <a:pt x="15733" y="9245"/>
                    <a:pt x="16418" y="9163"/>
                    <a:pt x="16936" y="8893"/>
                  </a:cubicBezTo>
                  <a:close/>
                  <a:moveTo>
                    <a:pt x="518" y="8810"/>
                  </a:moveTo>
                  <a:cubicBezTo>
                    <a:pt x="1140" y="9080"/>
                    <a:pt x="1990" y="9245"/>
                    <a:pt x="2177" y="9328"/>
                  </a:cubicBezTo>
                  <a:cubicBezTo>
                    <a:pt x="2260" y="9598"/>
                    <a:pt x="2778" y="10966"/>
                    <a:pt x="3628" y="12189"/>
                  </a:cubicBezTo>
                  <a:cubicBezTo>
                    <a:pt x="3462" y="12355"/>
                    <a:pt x="2861" y="13122"/>
                    <a:pt x="2508" y="14075"/>
                  </a:cubicBezTo>
                  <a:cubicBezTo>
                    <a:pt x="1907" y="13391"/>
                    <a:pt x="1472" y="12707"/>
                    <a:pt x="1223" y="11919"/>
                  </a:cubicBezTo>
                  <a:cubicBezTo>
                    <a:pt x="788" y="10966"/>
                    <a:pt x="518" y="9847"/>
                    <a:pt x="518" y="8810"/>
                  </a:cubicBezTo>
                  <a:close/>
                  <a:moveTo>
                    <a:pt x="10468" y="10531"/>
                  </a:moveTo>
                  <a:cubicBezTo>
                    <a:pt x="10717" y="11153"/>
                    <a:pt x="11235" y="12085"/>
                    <a:pt x="11401" y="12355"/>
                  </a:cubicBezTo>
                  <a:cubicBezTo>
                    <a:pt x="11152" y="13039"/>
                    <a:pt x="10634" y="14345"/>
                    <a:pt x="10468" y="14676"/>
                  </a:cubicBezTo>
                  <a:cubicBezTo>
                    <a:pt x="10005" y="14739"/>
                    <a:pt x="9552" y="14759"/>
                    <a:pt x="9143" y="14759"/>
                  </a:cubicBezTo>
                  <a:cubicBezTo>
                    <a:pt x="8326" y="14759"/>
                    <a:pt x="7691" y="14676"/>
                    <a:pt x="7525" y="14676"/>
                  </a:cubicBezTo>
                  <a:cubicBezTo>
                    <a:pt x="7442" y="14428"/>
                    <a:pt x="6737" y="13391"/>
                    <a:pt x="6405" y="12355"/>
                  </a:cubicBezTo>
                  <a:cubicBezTo>
                    <a:pt x="6488" y="12085"/>
                    <a:pt x="7007" y="11153"/>
                    <a:pt x="7255" y="10531"/>
                  </a:cubicBezTo>
                  <a:close/>
                  <a:moveTo>
                    <a:pt x="10468" y="14863"/>
                  </a:moveTo>
                  <a:cubicBezTo>
                    <a:pt x="10634" y="15029"/>
                    <a:pt x="11235" y="15899"/>
                    <a:pt x="11588" y="16418"/>
                  </a:cubicBezTo>
                  <a:cubicBezTo>
                    <a:pt x="10717" y="16749"/>
                    <a:pt x="9764" y="16936"/>
                    <a:pt x="8727" y="16936"/>
                  </a:cubicBezTo>
                  <a:cubicBezTo>
                    <a:pt x="7877" y="16936"/>
                    <a:pt x="7007" y="16853"/>
                    <a:pt x="6136" y="16584"/>
                  </a:cubicBezTo>
                  <a:cubicBezTo>
                    <a:pt x="6571" y="15982"/>
                    <a:pt x="7255" y="15029"/>
                    <a:pt x="7442" y="14863"/>
                  </a:cubicBezTo>
                  <a:cubicBezTo>
                    <a:pt x="7525" y="14863"/>
                    <a:pt x="8126" y="14946"/>
                    <a:pt x="8997" y="14946"/>
                  </a:cubicBezTo>
                  <a:cubicBezTo>
                    <a:pt x="9515" y="14946"/>
                    <a:pt x="9950" y="14946"/>
                    <a:pt x="10468" y="14863"/>
                  </a:cubicBezTo>
                  <a:close/>
                  <a:moveTo>
                    <a:pt x="8727" y="0"/>
                  </a:moveTo>
                  <a:cubicBezTo>
                    <a:pt x="7608" y="0"/>
                    <a:pt x="6405" y="166"/>
                    <a:pt x="5369" y="684"/>
                  </a:cubicBezTo>
                  <a:cubicBezTo>
                    <a:pt x="4333" y="1120"/>
                    <a:pt x="3379" y="1721"/>
                    <a:pt x="2508" y="2508"/>
                  </a:cubicBezTo>
                  <a:cubicBezTo>
                    <a:pt x="1741" y="3379"/>
                    <a:pt x="1140" y="4312"/>
                    <a:pt x="705" y="5348"/>
                  </a:cubicBezTo>
                  <a:cubicBezTo>
                    <a:pt x="187" y="6385"/>
                    <a:pt x="0" y="7525"/>
                    <a:pt x="0" y="8727"/>
                  </a:cubicBezTo>
                  <a:cubicBezTo>
                    <a:pt x="0" y="9929"/>
                    <a:pt x="187" y="11049"/>
                    <a:pt x="705" y="12189"/>
                  </a:cubicBezTo>
                  <a:cubicBezTo>
                    <a:pt x="1140" y="13225"/>
                    <a:pt x="1741" y="14158"/>
                    <a:pt x="2508" y="14946"/>
                  </a:cubicBezTo>
                  <a:cubicBezTo>
                    <a:pt x="3379" y="15713"/>
                    <a:pt x="4333" y="16418"/>
                    <a:pt x="5369" y="16853"/>
                  </a:cubicBezTo>
                  <a:cubicBezTo>
                    <a:pt x="6405" y="17268"/>
                    <a:pt x="7608" y="17537"/>
                    <a:pt x="8727" y="17537"/>
                  </a:cubicBezTo>
                  <a:cubicBezTo>
                    <a:pt x="9950" y="17537"/>
                    <a:pt x="11069" y="17268"/>
                    <a:pt x="12189" y="16853"/>
                  </a:cubicBezTo>
                  <a:cubicBezTo>
                    <a:pt x="13225" y="16418"/>
                    <a:pt x="14179" y="15713"/>
                    <a:pt x="14946" y="14946"/>
                  </a:cubicBezTo>
                  <a:cubicBezTo>
                    <a:pt x="15733" y="14158"/>
                    <a:pt x="16418" y="13225"/>
                    <a:pt x="16853" y="12189"/>
                  </a:cubicBezTo>
                  <a:cubicBezTo>
                    <a:pt x="17288" y="11049"/>
                    <a:pt x="17537" y="9929"/>
                    <a:pt x="17537" y="8727"/>
                  </a:cubicBezTo>
                  <a:cubicBezTo>
                    <a:pt x="17537" y="7525"/>
                    <a:pt x="17288" y="6385"/>
                    <a:pt x="16853" y="5348"/>
                  </a:cubicBezTo>
                  <a:cubicBezTo>
                    <a:pt x="16418" y="4312"/>
                    <a:pt x="15733" y="3379"/>
                    <a:pt x="14946" y="2508"/>
                  </a:cubicBezTo>
                  <a:cubicBezTo>
                    <a:pt x="14179" y="1721"/>
                    <a:pt x="13225" y="1120"/>
                    <a:pt x="12189" y="684"/>
                  </a:cubicBezTo>
                  <a:cubicBezTo>
                    <a:pt x="11069" y="166"/>
                    <a:pt x="9950" y="0"/>
                    <a:pt x="8727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" name="Google Shape;671;p40"/>
          <p:cNvGrpSpPr/>
          <p:nvPr/>
        </p:nvGrpSpPr>
        <p:grpSpPr>
          <a:xfrm>
            <a:off x="527031" y="381310"/>
            <a:ext cx="569460" cy="570192"/>
            <a:chOff x="4743825" y="2261375"/>
            <a:chExt cx="433775" cy="434300"/>
          </a:xfrm>
        </p:grpSpPr>
        <p:sp>
          <p:nvSpPr>
            <p:cNvPr id="672" name="Google Shape;672;p40"/>
            <p:cNvSpPr/>
            <p:nvPr/>
          </p:nvSpPr>
          <p:spPr>
            <a:xfrm>
              <a:off x="4743825" y="2261375"/>
              <a:ext cx="433775" cy="434300"/>
            </a:xfrm>
            <a:custGeom>
              <a:avLst/>
              <a:gdLst/>
              <a:ahLst/>
              <a:cxnLst/>
              <a:rect l="l" t="t" r="r" b="b"/>
              <a:pathLst>
                <a:path w="17351" h="17372" extrusionOk="0">
                  <a:moveTo>
                    <a:pt x="8727" y="1"/>
                  </a:moveTo>
                  <a:cubicBezTo>
                    <a:pt x="3877" y="1"/>
                    <a:pt x="0" y="3898"/>
                    <a:pt x="0" y="8728"/>
                  </a:cubicBezTo>
                  <a:cubicBezTo>
                    <a:pt x="0" y="13475"/>
                    <a:pt x="3877" y="17372"/>
                    <a:pt x="8727" y="17372"/>
                  </a:cubicBezTo>
                  <a:cubicBezTo>
                    <a:pt x="13474" y="17372"/>
                    <a:pt x="17350" y="13475"/>
                    <a:pt x="17350" y="8728"/>
                  </a:cubicBezTo>
                  <a:cubicBezTo>
                    <a:pt x="17350" y="3898"/>
                    <a:pt x="13474" y="1"/>
                    <a:pt x="8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4780600" y="2300250"/>
              <a:ext cx="289200" cy="179325"/>
            </a:xfrm>
            <a:custGeom>
              <a:avLst/>
              <a:gdLst/>
              <a:ahLst/>
              <a:cxnLst/>
              <a:rect l="l" t="t" r="r" b="b"/>
              <a:pathLst>
                <a:path w="11568" h="7173" extrusionOk="0">
                  <a:moveTo>
                    <a:pt x="7256" y="1"/>
                  </a:moveTo>
                  <a:cubicBezTo>
                    <a:pt x="6551" y="1"/>
                    <a:pt x="5950" y="84"/>
                    <a:pt x="5349" y="270"/>
                  </a:cubicBezTo>
                  <a:cubicBezTo>
                    <a:pt x="4043" y="602"/>
                    <a:pt x="3007" y="1203"/>
                    <a:pt x="2157" y="2074"/>
                  </a:cubicBezTo>
                  <a:cubicBezTo>
                    <a:pt x="1286" y="2944"/>
                    <a:pt x="602" y="4064"/>
                    <a:pt x="250" y="5266"/>
                  </a:cubicBezTo>
                  <a:cubicBezTo>
                    <a:pt x="84" y="5867"/>
                    <a:pt x="1" y="6489"/>
                    <a:pt x="1" y="7173"/>
                  </a:cubicBezTo>
                  <a:cubicBezTo>
                    <a:pt x="167" y="6655"/>
                    <a:pt x="333" y="6136"/>
                    <a:pt x="602" y="5701"/>
                  </a:cubicBezTo>
                  <a:lnTo>
                    <a:pt x="602" y="5618"/>
                  </a:lnTo>
                  <a:cubicBezTo>
                    <a:pt x="685" y="5535"/>
                    <a:pt x="685" y="5452"/>
                    <a:pt x="602" y="5349"/>
                  </a:cubicBezTo>
                  <a:cubicBezTo>
                    <a:pt x="602" y="5266"/>
                    <a:pt x="519" y="5183"/>
                    <a:pt x="416" y="5100"/>
                  </a:cubicBezTo>
                  <a:cubicBezTo>
                    <a:pt x="602" y="5100"/>
                    <a:pt x="685" y="5183"/>
                    <a:pt x="768" y="5266"/>
                  </a:cubicBezTo>
                  <a:lnTo>
                    <a:pt x="768" y="5452"/>
                  </a:lnTo>
                  <a:cubicBezTo>
                    <a:pt x="934" y="5266"/>
                    <a:pt x="1037" y="5100"/>
                    <a:pt x="1203" y="4934"/>
                  </a:cubicBezTo>
                  <a:cubicBezTo>
                    <a:pt x="1203" y="4830"/>
                    <a:pt x="1120" y="4665"/>
                    <a:pt x="1120" y="4499"/>
                  </a:cubicBezTo>
                  <a:cubicBezTo>
                    <a:pt x="1120" y="4416"/>
                    <a:pt x="1037" y="4229"/>
                    <a:pt x="934" y="4146"/>
                  </a:cubicBezTo>
                  <a:lnTo>
                    <a:pt x="934" y="4146"/>
                  </a:lnTo>
                  <a:cubicBezTo>
                    <a:pt x="1120" y="4229"/>
                    <a:pt x="1203" y="4312"/>
                    <a:pt x="1286" y="4499"/>
                  </a:cubicBezTo>
                  <a:cubicBezTo>
                    <a:pt x="1286" y="4582"/>
                    <a:pt x="1286" y="4665"/>
                    <a:pt x="1369" y="4748"/>
                  </a:cubicBezTo>
                  <a:cubicBezTo>
                    <a:pt x="1452" y="4582"/>
                    <a:pt x="1639" y="4416"/>
                    <a:pt x="1804" y="4312"/>
                  </a:cubicBezTo>
                  <a:cubicBezTo>
                    <a:pt x="1887" y="4146"/>
                    <a:pt x="1887" y="4064"/>
                    <a:pt x="1887" y="3898"/>
                  </a:cubicBezTo>
                  <a:cubicBezTo>
                    <a:pt x="1887" y="3711"/>
                    <a:pt x="1804" y="3628"/>
                    <a:pt x="1721" y="3462"/>
                  </a:cubicBezTo>
                  <a:lnTo>
                    <a:pt x="1721" y="3462"/>
                  </a:lnTo>
                  <a:cubicBezTo>
                    <a:pt x="1887" y="3545"/>
                    <a:pt x="1970" y="3711"/>
                    <a:pt x="2074" y="3898"/>
                  </a:cubicBezTo>
                  <a:lnTo>
                    <a:pt x="2074" y="4146"/>
                  </a:lnTo>
                  <a:cubicBezTo>
                    <a:pt x="2240" y="4064"/>
                    <a:pt x="2406" y="3981"/>
                    <a:pt x="2675" y="3898"/>
                  </a:cubicBezTo>
                  <a:lnTo>
                    <a:pt x="2675" y="3794"/>
                  </a:lnTo>
                  <a:cubicBezTo>
                    <a:pt x="2675" y="3711"/>
                    <a:pt x="2758" y="3545"/>
                    <a:pt x="2758" y="3462"/>
                  </a:cubicBezTo>
                  <a:cubicBezTo>
                    <a:pt x="2841" y="3276"/>
                    <a:pt x="2758" y="3110"/>
                    <a:pt x="2758" y="3027"/>
                  </a:cubicBezTo>
                  <a:lnTo>
                    <a:pt x="2758" y="3027"/>
                  </a:lnTo>
                  <a:cubicBezTo>
                    <a:pt x="2841" y="3110"/>
                    <a:pt x="2924" y="3276"/>
                    <a:pt x="2924" y="3462"/>
                  </a:cubicBezTo>
                  <a:cubicBezTo>
                    <a:pt x="2924" y="3545"/>
                    <a:pt x="2924" y="3628"/>
                    <a:pt x="2841" y="3794"/>
                  </a:cubicBezTo>
                  <a:cubicBezTo>
                    <a:pt x="3110" y="3711"/>
                    <a:pt x="3359" y="3628"/>
                    <a:pt x="3629" y="3545"/>
                  </a:cubicBezTo>
                  <a:cubicBezTo>
                    <a:pt x="3711" y="3462"/>
                    <a:pt x="3711" y="3462"/>
                    <a:pt x="3711" y="3379"/>
                  </a:cubicBezTo>
                  <a:cubicBezTo>
                    <a:pt x="3794" y="3276"/>
                    <a:pt x="3794" y="3276"/>
                    <a:pt x="3794" y="3193"/>
                  </a:cubicBezTo>
                  <a:cubicBezTo>
                    <a:pt x="3877" y="3110"/>
                    <a:pt x="3877" y="2944"/>
                    <a:pt x="3794" y="2758"/>
                  </a:cubicBezTo>
                  <a:lnTo>
                    <a:pt x="3794" y="2758"/>
                  </a:lnTo>
                  <a:cubicBezTo>
                    <a:pt x="3877" y="2944"/>
                    <a:pt x="3960" y="3027"/>
                    <a:pt x="3960" y="3193"/>
                  </a:cubicBezTo>
                  <a:cubicBezTo>
                    <a:pt x="3960" y="3276"/>
                    <a:pt x="3960" y="3379"/>
                    <a:pt x="3877" y="3462"/>
                  </a:cubicBezTo>
                  <a:lnTo>
                    <a:pt x="3877" y="3545"/>
                  </a:lnTo>
                  <a:cubicBezTo>
                    <a:pt x="4147" y="3462"/>
                    <a:pt x="4395" y="3462"/>
                    <a:pt x="4665" y="3462"/>
                  </a:cubicBezTo>
                  <a:lnTo>
                    <a:pt x="4748" y="3379"/>
                  </a:lnTo>
                  <a:cubicBezTo>
                    <a:pt x="4831" y="3379"/>
                    <a:pt x="4831" y="3276"/>
                    <a:pt x="4914" y="3276"/>
                  </a:cubicBezTo>
                  <a:cubicBezTo>
                    <a:pt x="4914" y="3193"/>
                    <a:pt x="4914" y="3193"/>
                    <a:pt x="4997" y="3110"/>
                  </a:cubicBezTo>
                  <a:cubicBezTo>
                    <a:pt x="5080" y="3027"/>
                    <a:pt x="5080" y="2861"/>
                    <a:pt x="5080" y="2758"/>
                  </a:cubicBezTo>
                  <a:cubicBezTo>
                    <a:pt x="5183" y="2861"/>
                    <a:pt x="5183" y="3027"/>
                    <a:pt x="5080" y="3193"/>
                  </a:cubicBezTo>
                  <a:cubicBezTo>
                    <a:pt x="5080" y="3193"/>
                    <a:pt x="5080" y="3276"/>
                    <a:pt x="4997" y="3379"/>
                  </a:cubicBezTo>
                  <a:lnTo>
                    <a:pt x="5784" y="3379"/>
                  </a:lnTo>
                  <a:lnTo>
                    <a:pt x="5867" y="3276"/>
                  </a:lnTo>
                  <a:cubicBezTo>
                    <a:pt x="5867" y="3276"/>
                    <a:pt x="5950" y="3193"/>
                    <a:pt x="6033" y="3110"/>
                  </a:cubicBezTo>
                  <a:cubicBezTo>
                    <a:pt x="6033" y="3027"/>
                    <a:pt x="6116" y="2861"/>
                    <a:pt x="6116" y="2758"/>
                  </a:cubicBezTo>
                  <a:cubicBezTo>
                    <a:pt x="6220" y="2861"/>
                    <a:pt x="6220" y="3027"/>
                    <a:pt x="6116" y="3110"/>
                  </a:cubicBezTo>
                  <a:cubicBezTo>
                    <a:pt x="6116" y="3193"/>
                    <a:pt x="6116" y="3276"/>
                    <a:pt x="6033" y="3379"/>
                  </a:cubicBezTo>
                  <a:lnTo>
                    <a:pt x="7070" y="3379"/>
                  </a:lnTo>
                  <a:lnTo>
                    <a:pt x="7070" y="3276"/>
                  </a:lnTo>
                  <a:cubicBezTo>
                    <a:pt x="7152" y="3276"/>
                    <a:pt x="7152" y="3193"/>
                    <a:pt x="7152" y="3193"/>
                  </a:cubicBezTo>
                  <a:cubicBezTo>
                    <a:pt x="7256" y="3110"/>
                    <a:pt x="7256" y="2944"/>
                    <a:pt x="7339" y="2861"/>
                  </a:cubicBezTo>
                  <a:lnTo>
                    <a:pt x="7339" y="3193"/>
                  </a:lnTo>
                  <a:cubicBezTo>
                    <a:pt x="7339" y="3276"/>
                    <a:pt x="7256" y="3276"/>
                    <a:pt x="7256" y="3379"/>
                  </a:cubicBezTo>
                  <a:lnTo>
                    <a:pt x="8106" y="3379"/>
                  </a:lnTo>
                  <a:cubicBezTo>
                    <a:pt x="8293" y="3193"/>
                    <a:pt x="8375" y="2944"/>
                    <a:pt x="8293" y="2675"/>
                  </a:cubicBezTo>
                  <a:lnTo>
                    <a:pt x="8293" y="2675"/>
                  </a:lnTo>
                  <a:cubicBezTo>
                    <a:pt x="8375" y="2758"/>
                    <a:pt x="8375" y="2944"/>
                    <a:pt x="8375" y="3110"/>
                  </a:cubicBezTo>
                  <a:cubicBezTo>
                    <a:pt x="8375" y="3193"/>
                    <a:pt x="8293" y="3276"/>
                    <a:pt x="8293" y="3276"/>
                  </a:cubicBezTo>
                  <a:lnTo>
                    <a:pt x="8894" y="3276"/>
                  </a:lnTo>
                  <a:cubicBezTo>
                    <a:pt x="8977" y="3276"/>
                    <a:pt x="9060" y="3193"/>
                    <a:pt x="9225" y="3193"/>
                  </a:cubicBezTo>
                  <a:cubicBezTo>
                    <a:pt x="9225" y="3110"/>
                    <a:pt x="9329" y="2944"/>
                    <a:pt x="9329" y="2758"/>
                  </a:cubicBezTo>
                  <a:cubicBezTo>
                    <a:pt x="9329" y="2592"/>
                    <a:pt x="9329" y="2426"/>
                    <a:pt x="9225" y="2239"/>
                  </a:cubicBezTo>
                  <a:lnTo>
                    <a:pt x="9225" y="2239"/>
                  </a:lnTo>
                  <a:cubicBezTo>
                    <a:pt x="9412" y="2426"/>
                    <a:pt x="9495" y="2592"/>
                    <a:pt x="9495" y="2758"/>
                  </a:cubicBezTo>
                  <a:cubicBezTo>
                    <a:pt x="9495" y="2944"/>
                    <a:pt x="9495" y="3027"/>
                    <a:pt x="9412" y="3193"/>
                  </a:cubicBezTo>
                  <a:cubicBezTo>
                    <a:pt x="9661" y="3110"/>
                    <a:pt x="9930" y="3027"/>
                    <a:pt x="10179" y="2944"/>
                  </a:cubicBezTo>
                  <a:cubicBezTo>
                    <a:pt x="10262" y="2861"/>
                    <a:pt x="10262" y="2758"/>
                    <a:pt x="10262" y="2758"/>
                  </a:cubicBezTo>
                  <a:lnTo>
                    <a:pt x="10262" y="2509"/>
                  </a:lnTo>
                  <a:cubicBezTo>
                    <a:pt x="10262" y="2343"/>
                    <a:pt x="10179" y="2156"/>
                    <a:pt x="10096" y="1991"/>
                  </a:cubicBezTo>
                  <a:lnTo>
                    <a:pt x="10096" y="1991"/>
                  </a:lnTo>
                  <a:cubicBezTo>
                    <a:pt x="10262" y="2074"/>
                    <a:pt x="10365" y="2239"/>
                    <a:pt x="10448" y="2426"/>
                  </a:cubicBezTo>
                  <a:lnTo>
                    <a:pt x="10448" y="2758"/>
                  </a:lnTo>
                  <a:lnTo>
                    <a:pt x="10448" y="2861"/>
                  </a:lnTo>
                  <a:lnTo>
                    <a:pt x="10531" y="2758"/>
                  </a:lnTo>
                  <a:cubicBezTo>
                    <a:pt x="10780" y="2675"/>
                    <a:pt x="11049" y="2509"/>
                    <a:pt x="11132" y="2343"/>
                  </a:cubicBezTo>
                  <a:lnTo>
                    <a:pt x="11132" y="2239"/>
                  </a:lnTo>
                  <a:lnTo>
                    <a:pt x="11132" y="2074"/>
                  </a:lnTo>
                  <a:cubicBezTo>
                    <a:pt x="11132" y="1991"/>
                    <a:pt x="11132" y="1908"/>
                    <a:pt x="11049" y="1825"/>
                  </a:cubicBezTo>
                  <a:cubicBezTo>
                    <a:pt x="11049" y="1721"/>
                    <a:pt x="10967" y="1555"/>
                    <a:pt x="10884" y="1472"/>
                  </a:cubicBezTo>
                  <a:cubicBezTo>
                    <a:pt x="10967" y="1472"/>
                    <a:pt x="11132" y="1638"/>
                    <a:pt x="11215" y="1721"/>
                  </a:cubicBezTo>
                  <a:cubicBezTo>
                    <a:pt x="11298" y="1825"/>
                    <a:pt x="11298" y="1908"/>
                    <a:pt x="11298" y="2074"/>
                  </a:cubicBezTo>
                  <a:cubicBezTo>
                    <a:pt x="11485" y="1825"/>
                    <a:pt x="11485" y="1638"/>
                    <a:pt x="11568" y="1472"/>
                  </a:cubicBezTo>
                  <a:cubicBezTo>
                    <a:pt x="10780" y="871"/>
                    <a:pt x="10013" y="519"/>
                    <a:pt x="9142" y="270"/>
                  </a:cubicBezTo>
                  <a:cubicBezTo>
                    <a:pt x="8541" y="84"/>
                    <a:pt x="7857" y="1"/>
                    <a:pt x="7256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0"/>
            <p:cNvSpPr/>
            <p:nvPr/>
          </p:nvSpPr>
          <p:spPr>
            <a:xfrm>
              <a:off x="4780600" y="2337050"/>
              <a:ext cx="360200" cy="295925"/>
            </a:xfrm>
            <a:custGeom>
              <a:avLst/>
              <a:gdLst/>
              <a:ahLst/>
              <a:cxnLst/>
              <a:rect l="l" t="t" r="r" b="b"/>
              <a:pathLst>
                <a:path w="14408" h="11837" extrusionOk="0">
                  <a:moveTo>
                    <a:pt x="11568" y="0"/>
                  </a:moveTo>
                  <a:cubicBezTo>
                    <a:pt x="11568" y="166"/>
                    <a:pt x="11485" y="436"/>
                    <a:pt x="11402" y="684"/>
                  </a:cubicBezTo>
                  <a:lnTo>
                    <a:pt x="11651" y="684"/>
                  </a:lnTo>
                  <a:cubicBezTo>
                    <a:pt x="11734" y="684"/>
                    <a:pt x="11920" y="684"/>
                    <a:pt x="12003" y="767"/>
                  </a:cubicBezTo>
                  <a:lnTo>
                    <a:pt x="11651" y="767"/>
                  </a:lnTo>
                  <a:cubicBezTo>
                    <a:pt x="11485" y="871"/>
                    <a:pt x="11402" y="871"/>
                    <a:pt x="11298" y="871"/>
                  </a:cubicBezTo>
                  <a:lnTo>
                    <a:pt x="11215" y="871"/>
                  </a:lnTo>
                  <a:cubicBezTo>
                    <a:pt x="11132" y="1120"/>
                    <a:pt x="10884" y="1286"/>
                    <a:pt x="10697" y="1472"/>
                  </a:cubicBezTo>
                  <a:lnTo>
                    <a:pt x="10780" y="1472"/>
                  </a:lnTo>
                  <a:cubicBezTo>
                    <a:pt x="10967" y="1472"/>
                    <a:pt x="11132" y="1555"/>
                    <a:pt x="11298" y="1638"/>
                  </a:cubicBezTo>
                  <a:cubicBezTo>
                    <a:pt x="11132" y="1638"/>
                    <a:pt x="10967" y="1638"/>
                    <a:pt x="10780" y="1555"/>
                  </a:cubicBezTo>
                  <a:cubicBezTo>
                    <a:pt x="10614" y="1555"/>
                    <a:pt x="10448" y="1555"/>
                    <a:pt x="10365" y="1638"/>
                  </a:cubicBezTo>
                  <a:lnTo>
                    <a:pt x="10262" y="1638"/>
                  </a:lnTo>
                  <a:cubicBezTo>
                    <a:pt x="10013" y="1721"/>
                    <a:pt x="9847" y="1804"/>
                    <a:pt x="9578" y="1907"/>
                  </a:cubicBezTo>
                  <a:cubicBezTo>
                    <a:pt x="9661" y="1907"/>
                    <a:pt x="9661" y="1907"/>
                    <a:pt x="9744" y="1990"/>
                  </a:cubicBezTo>
                  <a:cubicBezTo>
                    <a:pt x="9847" y="2073"/>
                    <a:pt x="9930" y="2156"/>
                    <a:pt x="10013" y="2322"/>
                  </a:cubicBezTo>
                  <a:cubicBezTo>
                    <a:pt x="9930" y="2239"/>
                    <a:pt x="9744" y="2156"/>
                    <a:pt x="9661" y="2073"/>
                  </a:cubicBezTo>
                  <a:cubicBezTo>
                    <a:pt x="9578" y="2073"/>
                    <a:pt x="9495" y="1990"/>
                    <a:pt x="9412" y="1990"/>
                  </a:cubicBezTo>
                  <a:lnTo>
                    <a:pt x="8894" y="1990"/>
                  </a:lnTo>
                  <a:cubicBezTo>
                    <a:pt x="8707" y="1990"/>
                    <a:pt x="8541" y="2073"/>
                    <a:pt x="8293" y="2073"/>
                  </a:cubicBezTo>
                  <a:cubicBezTo>
                    <a:pt x="8375" y="2156"/>
                    <a:pt x="8375" y="2156"/>
                    <a:pt x="8458" y="2239"/>
                  </a:cubicBezTo>
                  <a:cubicBezTo>
                    <a:pt x="8541" y="2426"/>
                    <a:pt x="8624" y="2509"/>
                    <a:pt x="8624" y="2674"/>
                  </a:cubicBezTo>
                  <a:cubicBezTo>
                    <a:pt x="8541" y="2426"/>
                    <a:pt x="8293" y="2239"/>
                    <a:pt x="8023" y="2073"/>
                  </a:cubicBezTo>
                  <a:lnTo>
                    <a:pt x="7152" y="2073"/>
                  </a:lnTo>
                  <a:cubicBezTo>
                    <a:pt x="7256" y="2156"/>
                    <a:pt x="7339" y="2239"/>
                    <a:pt x="7339" y="2322"/>
                  </a:cubicBezTo>
                  <a:cubicBezTo>
                    <a:pt x="7422" y="2509"/>
                    <a:pt x="7422" y="2674"/>
                    <a:pt x="7422" y="2840"/>
                  </a:cubicBezTo>
                  <a:cubicBezTo>
                    <a:pt x="7339" y="2509"/>
                    <a:pt x="7152" y="2322"/>
                    <a:pt x="6987" y="2073"/>
                  </a:cubicBezTo>
                  <a:lnTo>
                    <a:pt x="6033" y="2073"/>
                  </a:lnTo>
                  <a:cubicBezTo>
                    <a:pt x="6033" y="2156"/>
                    <a:pt x="6116" y="2239"/>
                    <a:pt x="6116" y="2322"/>
                  </a:cubicBezTo>
                  <a:cubicBezTo>
                    <a:pt x="6116" y="2509"/>
                    <a:pt x="6116" y="2674"/>
                    <a:pt x="6033" y="2840"/>
                  </a:cubicBezTo>
                  <a:cubicBezTo>
                    <a:pt x="5950" y="2509"/>
                    <a:pt x="5950" y="2239"/>
                    <a:pt x="5867" y="1990"/>
                  </a:cubicBezTo>
                  <a:lnTo>
                    <a:pt x="4914" y="1990"/>
                  </a:lnTo>
                  <a:cubicBezTo>
                    <a:pt x="4997" y="2156"/>
                    <a:pt x="4997" y="2239"/>
                    <a:pt x="4997" y="2426"/>
                  </a:cubicBezTo>
                  <a:cubicBezTo>
                    <a:pt x="4997" y="2592"/>
                    <a:pt x="4997" y="2674"/>
                    <a:pt x="4914" y="2840"/>
                  </a:cubicBezTo>
                  <a:lnTo>
                    <a:pt x="4914" y="2426"/>
                  </a:lnTo>
                  <a:cubicBezTo>
                    <a:pt x="4831" y="2322"/>
                    <a:pt x="4748" y="2156"/>
                    <a:pt x="4748" y="2073"/>
                  </a:cubicBezTo>
                  <a:lnTo>
                    <a:pt x="4748" y="1990"/>
                  </a:lnTo>
                  <a:cubicBezTo>
                    <a:pt x="4395" y="2073"/>
                    <a:pt x="4147" y="2073"/>
                    <a:pt x="3794" y="2156"/>
                  </a:cubicBezTo>
                  <a:cubicBezTo>
                    <a:pt x="3877" y="2239"/>
                    <a:pt x="3877" y="2426"/>
                    <a:pt x="3877" y="2509"/>
                  </a:cubicBezTo>
                  <a:cubicBezTo>
                    <a:pt x="3877" y="2674"/>
                    <a:pt x="3877" y="2840"/>
                    <a:pt x="3794" y="2944"/>
                  </a:cubicBezTo>
                  <a:cubicBezTo>
                    <a:pt x="3794" y="2840"/>
                    <a:pt x="3794" y="2674"/>
                    <a:pt x="3711" y="2592"/>
                  </a:cubicBezTo>
                  <a:cubicBezTo>
                    <a:pt x="3711" y="2426"/>
                    <a:pt x="3629" y="2322"/>
                    <a:pt x="3629" y="2156"/>
                  </a:cubicBezTo>
                  <a:cubicBezTo>
                    <a:pt x="3359" y="2239"/>
                    <a:pt x="3110" y="2322"/>
                    <a:pt x="2841" y="2426"/>
                  </a:cubicBezTo>
                  <a:cubicBezTo>
                    <a:pt x="2924" y="2509"/>
                    <a:pt x="2924" y="2592"/>
                    <a:pt x="3007" y="2757"/>
                  </a:cubicBezTo>
                  <a:lnTo>
                    <a:pt x="3007" y="3193"/>
                  </a:lnTo>
                  <a:cubicBezTo>
                    <a:pt x="2924" y="3027"/>
                    <a:pt x="2924" y="2944"/>
                    <a:pt x="2841" y="2757"/>
                  </a:cubicBezTo>
                  <a:cubicBezTo>
                    <a:pt x="2758" y="2674"/>
                    <a:pt x="2758" y="2592"/>
                    <a:pt x="2675" y="2509"/>
                  </a:cubicBezTo>
                  <a:cubicBezTo>
                    <a:pt x="2488" y="2592"/>
                    <a:pt x="2240" y="2757"/>
                    <a:pt x="2074" y="2840"/>
                  </a:cubicBezTo>
                  <a:cubicBezTo>
                    <a:pt x="2157" y="2944"/>
                    <a:pt x="2240" y="3027"/>
                    <a:pt x="2323" y="3110"/>
                  </a:cubicBezTo>
                  <a:cubicBezTo>
                    <a:pt x="2406" y="3276"/>
                    <a:pt x="2406" y="3462"/>
                    <a:pt x="2406" y="3628"/>
                  </a:cubicBezTo>
                  <a:cubicBezTo>
                    <a:pt x="2323" y="3462"/>
                    <a:pt x="2240" y="3358"/>
                    <a:pt x="2157" y="3193"/>
                  </a:cubicBezTo>
                  <a:cubicBezTo>
                    <a:pt x="2074" y="3110"/>
                    <a:pt x="1970" y="3027"/>
                    <a:pt x="1887" y="2944"/>
                  </a:cubicBezTo>
                  <a:cubicBezTo>
                    <a:pt x="1721" y="3110"/>
                    <a:pt x="1556" y="3276"/>
                    <a:pt x="1369" y="3462"/>
                  </a:cubicBezTo>
                  <a:cubicBezTo>
                    <a:pt x="1452" y="3545"/>
                    <a:pt x="1556" y="3628"/>
                    <a:pt x="1639" y="3711"/>
                  </a:cubicBezTo>
                  <a:cubicBezTo>
                    <a:pt x="1721" y="3877"/>
                    <a:pt x="1804" y="4063"/>
                    <a:pt x="1804" y="4229"/>
                  </a:cubicBezTo>
                  <a:cubicBezTo>
                    <a:pt x="1721" y="4063"/>
                    <a:pt x="1639" y="3980"/>
                    <a:pt x="1556" y="3877"/>
                  </a:cubicBezTo>
                  <a:cubicBezTo>
                    <a:pt x="1452" y="3794"/>
                    <a:pt x="1369" y="3711"/>
                    <a:pt x="1286" y="3628"/>
                  </a:cubicBezTo>
                  <a:cubicBezTo>
                    <a:pt x="1120" y="3794"/>
                    <a:pt x="934" y="3980"/>
                    <a:pt x="851" y="4146"/>
                  </a:cubicBezTo>
                  <a:cubicBezTo>
                    <a:pt x="934" y="4229"/>
                    <a:pt x="1037" y="4312"/>
                    <a:pt x="1120" y="4395"/>
                  </a:cubicBezTo>
                  <a:cubicBezTo>
                    <a:pt x="1203" y="4499"/>
                    <a:pt x="1286" y="4582"/>
                    <a:pt x="1286" y="4747"/>
                  </a:cubicBezTo>
                  <a:lnTo>
                    <a:pt x="1037" y="4499"/>
                  </a:lnTo>
                  <a:cubicBezTo>
                    <a:pt x="934" y="4395"/>
                    <a:pt x="851" y="4395"/>
                    <a:pt x="768" y="4312"/>
                  </a:cubicBezTo>
                  <a:cubicBezTo>
                    <a:pt x="602" y="4582"/>
                    <a:pt x="519" y="4830"/>
                    <a:pt x="333" y="5100"/>
                  </a:cubicBezTo>
                  <a:cubicBezTo>
                    <a:pt x="416" y="5100"/>
                    <a:pt x="519" y="5100"/>
                    <a:pt x="602" y="5183"/>
                  </a:cubicBezTo>
                  <a:cubicBezTo>
                    <a:pt x="685" y="5183"/>
                    <a:pt x="768" y="5266"/>
                    <a:pt x="851" y="5348"/>
                  </a:cubicBezTo>
                  <a:cubicBezTo>
                    <a:pt x="734" y="5290"/>
                    <a:pt x="564" y="5231"/>
                    <a:pt x="417" y="5231"/>
                  </a:cubicBezTo>
                  <a:cubicBezTo>
                    <a:pt x="356" y="5231"/>
                    <a:pt x="298" y="5241"/>
                    <a:pt x="250" y="5266"/>
                  </a:cubicBezTo>
                  <a:cubicBezTo>
                    <a:pt x="167" y="5348"/>
                    <a:pt x="84" y="5535"/>
                    <a:pt x="84" y="5701"/>
                  </a:cubicBezTo>
                  <a:lnTo>
                    <a:pt x="1" y="5701"/>
                  </a:lnTo>
                  <a:cubicBezTo>
                    <a:pt x="1" y="5784"/>
                    <a:pt x="1" y="5867"/>
                    <a:pt x="84" y="5950"/>
                  </a:cubicBezTo>
                  <a:lnTo>
                    <a:pt x="416" y="5950"/>
                  </a:lnTo>
                  <a:cubicBezTo>
                    <a:pt x="519" y="6053"/>
                    <a:pt x="602" y="6053"/>
                    <a:pt x="685" y="6136"/>
                  </a:cubicBezTo>
                  <a:cubicBezTo>
                    <a:pt x="630" y="6109"/>
                    <a:pt x="563" y="6099"/>
                    <a:pt x="492" y="6099"/>
                  </a:cubicBezTo>
                  <a:cubicBezTo>
                    <a:pt x="351" y="6099"/>
                    <a:pt x="195" y="6136"/>
                    <a:pt x="84" y="6136"/>
                  </a:cubicBezTo>
                  <a:lnTo>
                    <a:pt x="84" y="6136"/>
                  </a:lnTo>
                  <a:cubicBezTo>
                    <a:pt x="84" y="6109"/>
                    <a:pt x="84" y="6081"/>
                    <a:pt x="84" y="6053"/>
                  </a:cubicBezTo>
                  <a:lnTo>
                    <a:pt x="84" y="6136"/>
                  </a:lnTo>
                  <a:cubicBezTo>
                    <a:pt x="84" y="6136"/>
                    <a:pt x="84" y="6136"/>
                    <a:pt x="84" y="6136"/>
                  </a:cubicBezTo>
                  <a:lnTo>
                    <a:pt x="84" y="6136"/>
                  </a:lnTo>
                  <a:cubicBezTo>
                    <a:pt x="92" y="6702"/>
                    <a:pt x="171" y="7193"/>
                    <a:pt x="250" y="7608"/>
                  </a:cubicBezTo>
                  <a:cubicBezTo>
                    <a:pt x="602" y="8893"/>
                    <a:pt x="1286" y="9930"/>
                    <a:pt x="2157" y="10800"/>
                  </a:cubicBezTo>
                  <a:cubicBezTo>
                    <a:pt x="2323" y="11049"/>
                    <a:pt x="2592" y="11236"/>
                    <a:pt x="2841" y="11401"/>
                  </a:cubicBezTo>
                  <a:cubicBezTo>
                    <a:pt x="2924" y="11236"/>
                    <a:pt x="3007" y="11049"/>
                    <a:pt x="3007" y="10883"/>
                  </a:cubicBezTo>
                  <a:lnTo>
                    <a:pt x="3007" y="11484"/>
                  </a:lnTo>
                  <a:lnTo>
                    <a:pt x="2924" y="11484"/>
                  </a:lnTo>
                  <a:cubicBezTo>
                    <a:pt x="3007" y="11567"/>
                    <a:pt x="3193" y="11754"/>
                    <a:pt x="3359" y="11837"/>
                  </a:cubicBezTo>
                  <a:lnTo>
                    <a:pt x="3794" y="11837"/>
                  </a:lnTo>
                  <a:cubicBezTo>
                    <a:pt x="3877" y="11650"/>
                    <a:pt x="3960" y="11567"/>
                    <a:pt x="3960" y="11401"/>
                  </a:cubicBezTo>
                  <a:cubicBezTo>
                    <a:pt x="4043" y="11319"/>
                    <a:pt x="4043" y="11134"/>
                    <a:pt x="3962" y="10969"/>
                  </a:cubicBezTo>
                  <a:lnTo>
                    <a:pt x="3962" y="10969"/>
                  </a:lnTo>
                  <a:cubicBezTo>
                    <a:pt x="4043" y="11134"/>
                    <a:pt x="4043" y="11319"/>
                    <a:pt x="4043" y="11401"/>
                  </a:cubicBezTo>
                  <a:cubicBezTo>
                    <a:pt x="4043" y="11567"/>
                    <a:pt x="4043" y="11650"/>
                    <a:pt x="3960" y="11837"/>
                  </a:cubicBezTo>
                  <a:lnTo>
                    <a:pt x="4997" y="11837"/>
                  </a:lnTo>
                  <a:cubicBezTo>
                    <a:pt x="4997" y="11754"/>
                    <a:pt x="4997" y="11650"/>
                    <a:pt x="5080" y="11567"/>
                  </a:cubicBezTo>
                  <a:lnTo>
                    <a:pt x="5080" y="11401"/>
                  </a:lnTo>
                  <a:cubicBezTo>
                    <a:pt x="5183" y="11236"/>
                    <a:pt x="5080" y="11049"/>
                    <a:pt x="5080" y="10883"/>
                  </a:cubicBezTo>
                  <a:lnTo>
                    <a:pt x="5080" y="10883"/>
                  </a:lnTo>
                  <a:cubicBezTo>
                    <a:pt x="5183" y="10966"/>
                    <a:pt x="5266" y="11236"/>
                    <a:pt x="5266" y="11401"/>
                  </a:cubicBezTo>
                  <a:lnTo>
                    <a:pt x="5266" y="11650"/>
                  </a:lnTo>
                  <a:lnTo>
                    <a:pt x="5183" y="11754"/>
                  </a:lnTo>
                  <a:cubicBezTo>
                    <a:pt x="5515" y="11754"/>
                    <a:pt x="5867" y="11650"/>
                    <a:pt x="6116" y="11567"/>
                  </a:cubicBezTo>
                  <a:cubicBezTo>
                    <a:pt x="6220" y="11401"/>
                    <a:pt x="6220" y="11236"/>
                    <a:pt x="6220" y="11132"/>
                  </a:cubicBezTo>
                  <a:cubicBezTo>
                    <a:pt x="6220" y="10966"/>
                    <a:pt x="6220" y="10800"/>
                    <a:pt x="6116" y="10614"/>
                  </a:cubicBezTo>
                  <a:lnTo>
                    <a:pt x="6116" y="10614"/>
                  </a:lnTo>
                  <a:cubicBezTo>
                    <a:pt x="6220" y="10717"/>
                    <a:pt x="6303" y="10883"/>
                    <a:pt x="6385" y="11049"/>
                  </a:cubicBezTo>
                  <a:lnTo>
                    <a:pt x="6385" y="11401"/>
                  </a:lnTo>
                  <a:lnTo>
                    <a:pt x="6385" y="11484"/>
                  </a:lnTo>
                  <a:cubicBezTo>
                    <a:pt x="6385" y="11484"/>
                    <a:pt x="6468" y="11484"/>
                    <a:pt x="6551" y="11401"/>
                  </a:cubicBezTo>
                  <a:cubicBezTo>
                    <a:pt x="6738" y="11318"/>
                    <a:pt x="6987" y="11236"/>
                    <a:pt x="7256" y="11132"/>
                  </a:cubicBezTo>
                  <a:lnTo>
                    <a:pt x="7256" y="10614"/>
                  </a:lnTo>
                  <a:cubicBezTo>
                    <a:pt x="7256" y="10448"/>
                    <a:pt x="7152" y="10282"/>
                    <a:pt x="7070" y="10095"/>
                  </a:cubicBezTo>
                  <a:lnTo>
                    <a:pt x="7070" y="10095"/>
                  </a:lnTo>
                  <a:cubicBezTo>
                    <a:pt x="7256" y="10199"/>
                    <a:pt x="7339" y="10365"/>
                    <a:pt x="7422" y="10531"/>
                  </a:cubicBezTo>
                  <a:lnTo>
                    <a:pt x="7422" y="10966"/>
                  </a:lnTo>
                  <a:cubicBezTo>
                    <a:pt x="7671" y="10883"/>
                    <a:pt x="7940" y="10717"/>
                    <a:pt x="8189" y="10531"/>
                  </a:cubicBezTo>
                  <a:lnTo>
                    <a:pt x="8189" y="10448"/>
                  </a:lnTo>
                  <a:cubicBezTo>
                    <a:pt x="8189" y="10282"/>
                    <a:pt x="8106" y="10095"/>
                    <a:pt x="8106" y="9930"/>
                  </a:cubicBezTo>
                  <a:cubicBezTo>
                    <a:pt x="8106" y="9764"/>
                    <a:pt x="8023" y="9681"/>
                    <a:pt x="7940" y="9494"/>
                  </a:cubicBezTo>
                  <a:lnTo>
                    <a:pt x="7940" y="9494"/>
                  </a:lnTo>
                  <a:cubicBezTo>
                    <a:pt x="8106" y="9577"/>
                    <a:pt x="8189" y="9764"/>
                    <a:pt x="8293" y="9930"/>
                  </a:cubicBezTo>
                  <a:cubicBezTo>
                    <a:pt x="8293" y="10013"/>
                    <a:pt x="8375" y="10199"/>
                    <a:pt x="8375" y="10365"/>
                  </a:cubicBezTo>
                  <a:cubicBezTo>
                    <a:pt x="8541" y="10095"/>
                    <a:pt x="8811" y="9930"/>
                    <a:pt x="8977" y="9681"/>
                  </a:cubicBezTo>
                  <a:cubicBezTo>
                    <a:pt x="8977" y="9577"/>
                    <a:pt x="8977" y="9411"/>
                    <a:pt x="8894" y="9246"/>
                  </a:cubicBezTo>
                  <a:cubicBezTo>
                    <a:pt x="8811" y="9163"/>
                    <a:pt x="8707" y="8976"/>
                    <a:pt x="8624" y="8893"/>
                  </a:cubicBezTo>
                  <a:cubicBezTo>
                    <a:pt x="8811" y="8893"/>
                    <a:pt x="8894" y="9059"/>
                    <a:pt x="8977" y="9163"/>
                  </a:cubicBezTo>
                  <a:cubicBezTo>
                    <a:pt x="9060" y="9328"/>
                    <a:pt x="9142" y="9411"/>
                    <a:pt x="9142" y="9494"/>
                  </a:cubicBezTo>
                  <a:cubicBezTo>
                    <a:pt x="9329" y="9328"/>
                    <a:pt x="9495" y="9163"/>
                    <a:pt x="9661" y="8893"/>
                  </a:cubicBezTo>
                  <a:cubicBezTo>
                    <a:pt x="9661" y="8810"/>
                    <a:pt x="9578" y="8644"/>
                    <a:pt x="9578" y="8541"/>
                  </a:cubicBezTo>
                  <a:cubicBezTo>
                    <a:pt x="9495" y="8375"/>
                    <a:pt x="9412" y="8209"/>
                    <a:pt x="9329" y="8126"/>
                  </a:cubicBezTo>
                  <a:lnTo>
                    <a:pt x="9329" y="8126"/>
                  </a:lnTo>
                  <a:cubicBezTo>
                    <a:pt x="9495" y="8209"/>
                    <a:pt x="9578" y="8292"/>
                    <a:pt x="9661" y="8458"/>
                  </a:cubicBezTo>
                  <a:cubicBezTo>
                    <a:pt x="9744" y="8541"/>
                    <a:pt x="9847" y="8644"/>
                    <a:pt x="9847" y="8727"/>
                  </a:cubicBezTo>
                  <a:lnTo>
                    <a:pt x="10179" y="8375"/>
                  </a:lnTo>
                  <a:lnTo>
                    <a:pt x="10262" y="8292"/>
                  </a:lnTo>
                  <a:cubicBezTo>
                    <a:pt x="10262" y="8023"/>
                    <a:pt x="10262" y="7857"/>
                    <a:pt x="10179" y="7691"/>
                  </a:cubicBezTo>
                  <a:cubicBezTo>
                    <a:pt x="10179" y="7421"/>
                    <a:pt x="10096" y="7256"/>
                    <a:pt x="10013" y="6986"/>
                  </a:cubicBezTo>
                  <a:lnTo>
                    <a:pt x="10013" y="6986"/>
                  </a:lnTo>
                  <a:cubicBezTo>
                    <a:pt x="10179" y="7173"/>
                    <a:pt x="10262" y="7421"/>
                    <a:pt x="10365" y="7608"/>
                  </a:cubicBezTo>
                  <a:cubicBezTo>
                    <a:pt x="10448" y="7774"/>
                    <a:pt x="10448" y="7940"/>
                    <a:pt x="10448" y="8126"/>
                  </a:cubicBezTo>
                  <a:cubicBezTo>
                    <a:pt x="10614" y="7857"/>
                    <a:pt x="10884" y="7691"/>
                    <a:pt x="11049" y="7504"/>
                  </a:cubicBezTo>
                  <a:lnTo>
                    <a:pt x="11049" y="6986"/>
                  </a:lnTo>
                  <a:cubicBezTo>
                    <a:pt x="11049" y="6820"/>
                    <a:pt x="11049" y="6654"/>
                    <a:pt x="10967" y="6468"/>
                  </a:cubicBezTo>
                  <a:lnTo>
                    <a:pt x="10967" y="6468"/>
                  </a:lnTo>
                  <a:cubicBezTo>
                    <a:pt x="11049" y="6572"/>
                    <a:pt x="11132" y="6654"/>
                    <a:pt x="11132" y="6737"/>
                  </a:cubicBezTo>
                  <a:cubicBezTo>
                    <a:pt x="11132" y="6820"/>
                    <a:pt x="11215" y="6903"/>
                    <a:pt x="11215" y="6986"/>
                  </a:cubicBezTo>
                  <a:lnTo>
                    <a:pt x="11215" y="7338"/>
                  </a:lnTo>
                  <a:cubicBezTo>
                    <a:pt x="11298" y="7338"/>
                    <a:pt x="11298" y="7256"/>
                    <a:pt x="11402" y="7256"/>
                  </a:cubicBezTo>
                  <a:cubicBezTo>
                    <a:pt x="11568" y="7090"/>
                    <a:pt x="11734" y="6986"/>
                    <a:pt x="12003" y="6820"/>
                  </a:cubicBezTo>
                  <a:lnTo>
                    <a:pt x="12003" y="6385"/>
                  </a:lnTo>
                  <a:cubicBezTo>
                    <a:pt x="12003" y="6219"/>
                    <a:pt x="12003" y="6053"/>
                    <a:pt x="11920" y="5867"/>
                  </a:cubicBezTo>
                  <a:lnTo>
                    <a:pt x="11920" y="5867"/>
                  </a:lnTo>
                  <a:cubicBezTo>
                    <a:pt x="12086" y="6053"/>
                    <a:pt x="12169" y="6219"/>
                    <a:pt x="12169" y="6385"/>
                  </a:cubicBezTo>
                  <a:lnTo>
                    <a:pt x="12169" y="6737"/>
                  </a:lnTo>
                  <a:cubicBezTo>
                    <a:pt x="12335" y="6654"/>
                    <a:pt x="12604" y="6468"/>
                    <a:pt x="12770" y="6385"/>
                  </a:cubicBezTo>
                  <a:cubicBezTo>
                    <a:pt x="12853" y="6385"/>
                    <a:pt x="12853" y="6302"/>
                    <a:pt x="12853" y="6219"/>
                  </a:cubicBezTo>
                  <a:cubicBezTo>
                    <a:pt x="12853" y="6219"/>
                    <a:pt x="12957" y="6136"/>
                    <a:pt x="12957" y="6053"/>
                  </a:cubicBezTo>
                  <a:cubicBezTo>
                    <a:pt x="12957" y="5950"/>
                    <a:pt x="12853" y="5784"/>
                    <a:pt x="12853" y="5618"/>
                  </a:cubicBezTo>
                  <a:lnTo>
                    <a:pt x="12853" y="5618"/>
                  </a:lnTo>
                  <a:cubicBezTo>
                    <a:pt x="12957" y="5784"/>
                    <a:pt x="13039" y="5867"/>
                    <a:pt x="13039" y="6053"/>
                  </a:cubicBezTo>
                  <a:cubicBezTo>
                    <a:pt x="13122" y="6136"/>
                    <a:pt x="13122" y="6219"/>
                    <a:pt x="13039" y="6302"/>
                  </a:cubicBezTo>
                  <a:lnTo>
                    <a:pt x="13039" y="6385"/>
                  </a:lnTo>
                  <a:cubicBezTo>
                    <a:pt x="13205" y="6302"/>
                    <a:pt x="13371" y="6219"/>
                    <a:pt x="13641" y="6219"/>
                  </a:cubicBezTo>
                  <a:cubicBezTo>
                    <a:pt x="13641" y="6136"/>
                    <a:pt x="13724" y="6053"/>
                    <a:pt x="13724" y="5867"/>
                  </a:cubicBezTo>
                  <a:cubicBezTo>
                    <a:pt x="13724" y="5784"/>
                    <a:pt x="13724" y="5701"/>
                    <a:pt x="13806" y="5535"/>
                  </a:cubicBezTo>
                  <a:cubicBezTo>
                    <a:pt x="13806" y="5618"/>
                    <a:pt x="13889" y="5784"/>
                    <a:pt x="13889" y="5950"/>
                  </a:cubicBezTo>
                  <a:cubicBezTo>
                    <a:pt x="13889" y="6053"/>
                    <a:pt x="13806" y="6136"/>
                    <a:pt x="13806" y="6219"/>
                  </a:cubicBezTo>
                  <a:cubicBezTo>
                    <a:pt x="13993" y="6219"/>
                    <a:pt x="14242" y="6302"/>
                    <a:pt x="14408" y="6385"/>
                  </a:cubicBezTo>
                  <a:lnTo>
                    <a:pt x="14408" y="5701"/>
                  </a:lnTo>
                  <a:cubicBezTo>
                    <a:pt x="14408" y="5100"/>
                    <a:pt x="14325" y="4395"/>
                    <a:pt x="14159" y="3794"/>
                  </a:cubicBezTo>
                  <a:cubicBezTo>
                    <a:pt x="13806" y="2592"/>
                    <a:pt x="13205" y="1472"/>
                    <a:pt x="12335" y="602"/>
                  </a:cubicBezTo>
                  <a:cubicBezTo>
                    <a:pt x="12086" y="436"/>
                    <a:pt x="11816" y="166"/>
                    <a:pt x="11568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0"/>
            <p:cNvSpPr/>
            <p:nvPr/>
          </p:nvSpPr>
          <p:spPr>
            <a:xfrm>
              <a:off x="4864575" y="2494600"/>
              <a:ext cx="276225" cy="166375"/>
            </a:xfrm>
            <a:custGeom>
              <a:avLst/>
              <a:gdLst/>
              <a:ahLst/>
              <a:cxnLst/>
              <a:rect l="l" t="t" r="r" b="b"/>
              <a:pathLst>
                <a:path w="11049" h="6655" extrusionOk="0">
                  <a:moveTo>
                    <a:pt x="10282" y="0"/>
                  </a:moveTo>
                  <a:cubicBezTo>
                    <a:pt x="10012" y="83"/>
                    <a:pt x="9846" y="83"/>
                    <a:pt x="9680" y="166"/>
                  </a:cubicBezTo>
                  <a:cubicBezTo>
                    <a:pt x="9763" y="270"/>
                    <a:pt x="9846" y="352"/>
                    <a:pt x="9846" y="352"/>
                  </a:cubicBezTo>
                  <a:cubicBezTo>
                    <a:pt x="9929" y="435"/>
                    <a:pt x="10012" y="601"/>
                    <a:pt x="10012" y="684"/>
                  </a:cubicBezTo>
                  <a:cubicBezTo>
                    <a:pt x="9846" y="518"/>
                    <a:pt x="9680" y="435"/>
                    <a:pt x="9494" y="270"/>
                  </a:cubicBezTo>
                  <a:cubicBezTo>
                    <a:pt x="9245" y="352"/>
                    <a:pt x="9079" y="518"/>
                    <a:pt x="8893" y="601"/>
                  </a:cubicBezTo>
                  <a:cubicBezTo>
                    <a:pt x="8976" y="601"/>
                    <a:pt x="8976" y="684"/>
                    <a:pt x="9079" y="684"/>
                  </a:cubicBezTo>
                  <a:cubicBezTo>
                    <a:pt x="9079" y="871"/>
                    <a:pt x="9162" y="954"/>
                    <a:pt x="9162" y="1036"/>
                  </a:cubicBezTo>
                  <a:cubicBezTo>
                    <a:pt x="9079" y="954"/>
                    <a:pt x="8976" y="871"/>
                    <a:pt x="8976" y="871"/>
                  </a:cubicBezTo>
                  <a:cubicBezTo>
                    <a:pt x="8893" y="788"/>
                    <a:pt x="8810" y="788"/>
                    <a:pt x="8810" y="788"/>
                  </a:cubicBezTo>
                  <a:cubicBezTo>
                    <a:pt x="8810" y="684"/>
                    <a:pt x="8727" y="684"/>
                    <a:pt x="8727" y="684"/>
                  </a:cubicBezTo>
                  <a:cubicBezTo>
                    <a:pt x="8561" y="871"/>
                    <a:pt x="8375" y="954"/>
                    <a:pt x="8126" y="1119"/>
                  </a:cubicBezTo>
                  <a:lnTo>
                    <a:pt x="8043" y="1202"/>
                  </a:lnTo>
                  <a:cubicBezTo>
                    <a:pt x="8126" y="1202"/>
                    <a:pt x="8209" y="1306"/>
                    <a:pt x="8292" y="1306"/>
                  </a:cubicBezTo>
                  <a:cubicBezTo>
                    <a:pt x="8375" y="1389"/>
                    <a:pt x="8457" y="1555"/>
                    <a:pt x="8561" y="1638"/>
                  </a:cubicBezTo>
                  <a:cubicBezTo>
                    <a:pt x="8457" y="1555"/>
                    <a:pt x="8292" y="1472"/>
                    <a:pt x="8209" y="1472"/>
                  </a:cubicBezTo>
                  <a:cubicBezTo>
                    <a:pt x="8126" y="1389"/>
                    <a:pt x="7939" y="1389"/>
                    <a:pt x="7856" y="1389"/>
                  </a:cubicBezTo>
                  <a:cubicBezTo>
                    <a:pt x="7608" y="1555"/>
                    <a:pt x="7421" y="1721"/>
                    <a:pt x="7255" y="1990"/>
                  </a:cubicBezTo>
                  <a:cubicBezTo>
                    <a:pt x="7338" y="1990"/>
                    <a:pt x="7421" y="1990"/>
                    <a:pt x="7525" y="2073"/>
                  </a:cubicBezTo>
                  <a:cubicBezTo>
                    <a:pt x="7608" y="2156"/>
                    <a:pt x="7773" y="2239"/>
                    <a:pt x="7856" y="2342"/>
                  </a:cubicBezTo>
                  <a:cubicBezTo>
                    <a:pt x="7690" y="2239"/>
                    <a:pt x="7608" y="2239"/>
                    <a:pt x="7421" y="2156"/>
                  </a:cubicBezTo>
                  <a:cubicBezTo>
                    <a:pt x="7338" y="2156"/>
                    <a:pt x="7172" y="2156"/>
                    <a:pt x="7089" y="2073"/>
                  </a:cubicBezTo>
                  <a:lnTo>
                    <a:pt x="7006" y="2156"/>
                  </a:lnTo>
                  <a:lnTo>
                    <a:pt x="6571" y="2591"/>
                  </a:lnTo>
                  <a:cubicBezTo>
                    <a:pt x="6654" y="2591"/>
                    <a:pt x="6737" y="2674"/>
                    <a:pt x="6820" y="2674"/>
                  </a:cubicBezTo>
                  <a:cubicBezTo>
                    <a:pt x="7006" y="2757"/>
                    <a:pt x="7089" y="2861"/>
                    <a:pt x="7172" y="3026"/>
                  </a:cubicBezTo>
                  <a:cubicBezTo>
                    <a:pt x="6903" y="2861"/>
                    <a:pt x="6654" y="2757"/>
                    <a:pt x="6488" y="2757"/>
                  </a:cubicBezTo>
                  <a:cubicBezTo>
                    <a:pt x="6302" y="2944"/>
                    <a:pt x="6136" y="3109"/>
                    <a:pt x="5970" y="3275"/>
                  </a:cubicBezTo>
                  <a:lnTo>
                    <a:pt x="6219" y="3275"/>
                  </a:lnTo>
                  <a:cubicBezTo>
                    <a:pt x="6385" y="3379"/>
                    <a:pt x="6571" y="3462"/>
                    <a:pt x="6654" y="3545"/>
                  </a:cubicBezTo>
                  <a:cubicBezTo>
                    <a:pt x="6488" y="3545"/>
                    <a:pt x="6385" y="3462"/>
                    <a:pt x="6219" y="3462"/>
                  </a:cubicBezTo>
                  <a:lnTo>
                    <a:pt x="5701" y="3462"/>
                  </a:lnTo>
                  <a:cubicBezTo>
                    <a:pt x="5535" y="3711"/>
                    <a:pt x="5265" y="3897"/>
                    <a:pt x="5016" y="4063"/>
                  </a:cubicBezTo>
                  <a:cubicBezTo>
                    <a:pt x="5182" y="4063"/>
                    <a:pt x="5265" y="4146"/>
                    <a:pt x="5348" y="4146"/>
                  </a:cubicBezTo>
                  <a:cubicBezTo>
                    <a:pt x="5535" y="4229"/>
                    <a:pt x="5701" y="4312"/>
                    <a:pt x="5783" y="4415"/>
                  </a:cubicBezTo>
                  <a:cubicBezTo>
                    <a:pt x="5452" y="4312"/>
                    <a:pt x="5182" y="4312"/>
                    <a:pt x="4934" y="4229"/>
                  </a:cubicBezTo>
                  <a:lnTo>
                    <a:pt x="4830" y="4229"/>
                  </a:lnTo>
                  <a:cubicBezTo>
                    <a:pt x="4581" y="4415"/>
                    <a:pt x="4415" y="4581"/>
                    <a:pt x="4146" y="4747"/>
                  </a:cubicBezTo>
                  <a:cubicBezTo>
                    <a:pt x="4229" y="4747"/>
                    <a:pt x="4312" y="4747"/>
                    <a:pt x="4415" y="4830"/>
                  </a:cubicBezTo>
                  <a:cubicBezTo>
                    <a:pt x="4498" y="4830"/>
                    <a:pt x="4664" y="4934"/>
                    <a:pt x="4747" y="5099"/>
                  </a:cubicBezTo>
                  <a:cubicBezTo>
                    <a:pt x="4581" y="5016"/>
                    <a:pt x="4498" y="5016"/>
                    <a:pt x="4312" y="4934"/>
                  </a:cubicBezTo>
                  <a:lnTo>
                    <a:pt x="3897" y="4934"/>
                  </a:lnTo>
                  <a:cubicBezTo>
                    <a:pt x="3711" y="5016"/>
                    <a:pt x="3462" y="5182"/>
                    <a:pt x="3192" y="5265"/>
                  </a:cubicBezTo>
                  <a:cubicBezTo>
                    <a:pt x="3192" y="5348"/>
                    <a:pt x="3275" y="5348"/>
                    <a:pt x="3379" y="5348"/>
                  </a:cubicBezTo>
                  <a:cubicBezTo>
                    <a:pt x="3545" y="5452"/>
                    <a:pt x="3628" y="5535"/>
                    <a:pt x="3711" y="5701"/>
                  </a:cubicBezTo>
                  <a:cubicBezTo>
                    <a:pt x="3545" y="5618"/>
                    <a:pt x="3462" y="5535"/>
                    <a:pt x="3275" y="5535"/>
                  </a:cubicBezTo>
                  <a:cubicBezTo>
                    <a:pt x="3192" y="5452"/>
                    <a:pt x="3026" y="5452"/>
                    <a:pt x="2861" y="5452"/>
                  </a:cubicBezTo>
                  <a:cubicBezTo>
                    <a:pt x="2591" y="5535"/>
                    <a:pt x="2239" y="5535"/>
                    <a:pt x="1907" y="5618"/>
                  </a:cubicBezTo>
                  <a:cubicBezTo>
                    <a:pt x="1990" y="5618"/>
                    <a:pt x="2073" y="5701"/>
                    <a:pt x="2073" y="5701"/>
                  </a:cubicBezTo>
                  <a:lnTo>
                    <a:pt x="2425" y="6053"/>
                  </a:lnTo>
                  <a:cubicBezTo>
                    <a:pt x="2342" y="5970"/>
                    <a:pt x="2156" y="5970"/>
                    <a:pt x="2073" y="5866"/>
                  </a:cubicBezTo>
                  <a:lnTo>
                    <a:pt x="1638" y="5618"/>
                  </a:lnTo>
                  <a:cubicBezTo>
                    <a:pt x="1486" y="5642"/>
                    <a:pt x="1327" y="5652"/>
                    <a:pt x="1165" y="5652"/>
                  </a:cubicBezTo>
                  <a:cubicBezTo>
                    <a:pt x="774" y="5652"/>
                    <a:pt x="366" y="5593"/>
                    <a:pt x="0" y="5535"/>
                  </a:cubicBezTo>
                  <a:lnTo>
                    <a:pt x="0" y="5535"/>
                  </a:lnTo>
                  <a:cubicBezTo>
                    <a:pt x="601" y="5866"/>
                    <a:pt x="1306" y="6219"/>
                    <a:pt x="1990" y="6385"/>
                  </a:cubicBezTo>
                  <a:cubicBezTo>
                    <a:pt x="2591" y="6571"/>
                    <a:pt x="3192" y="6654"/>
                    <a:pt x="3897" y="6654"/>
                  </a:cubicBezTo>
                  <a:cubicBezTo>
                    <a:pt x="4498" y="6654"/>
                    <a:pt x="5182" y="6571"/>
                    <a:pt x="5783" y="6385"/>
                  </a:cubicBezTo>
                  <a:cubicBezTo>
                    <a:pt x="7006" y="6053"/>
                    <a:pt x="8126" y="5348"/>
                    <a:pt x="8976" y="4498"/>
                  </a:cubicBezTo>
                  <a:cubicBezTo>
                    <a:pt x="9846" y="3628"/>
                    <a:pt x="10447" y="2591"/>
                    <a:pt x="10800" y="1306"/>
                  </a:cubicBezTo>
                  <a:cubicBezTo>
                    <a:pt x="10883" y="954"/>
                    <a:pt x="10966" y="518"/>
                    <a:pt x="11049" y="166"/>
                  </a:cubicBezTo>
                  <a:cubicBezTo>
                    <a:pt x="10883" y="83"/>
                    <a:pt x="10717" y="0"/>
                    <a:pt x="10530" y="0"/>
                  </a:cubicBezTo>
                  <a:cubicBezTo>
                    <a:pt x="10530" y="83"/>
                    <a:pt x="10634" y="83"/>
                    <a:pt x="10634" y="166"/>
                  </a:cubicBezTo>
                  <a:cubicBezTo>
                    <a:pt x="10717" y="270"/>
                    <a:pt x="10717" y="435"/>
                    <a:pt x="10717" y="518"/>
                  </a:cubicBezTo>
                  <a:cubicBezTo>
                    <a:pt x="10634" y="435"/>
                    <a:pt x="10530" y="352"/>
                    <a:pt x="10530" y="270"/>
                  </a:cubicBezTo>
                  <a:cubicBezTo>
                    <a:pt x="10447" y="166"/>
                    <a:pt x="10365" y="83"/>
                    <a:pt x="10282" y="83"/>
                  </a:cubicBezTo>
                  <a:lnTo>
                    <a:pt x="10282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9"/>
          <p:cNvSpPr/>
          <p:nvPr/>
        </p:nvSpPr>
        <p:spPr>
          <a:xfrm>
            <a:off x="689442" y="622201"/>
            <a:ext cx="7704000" cy="477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9"/>
          <p:cNvSpPr txBox="1">
            <a:spLocks noGrp="1"/>
          </p:cNvSpPr>
          <p:nvPr>
            <p:ph type="title"/>
          </p:nvPr>
        </p:nvSpPr>
        <p:spPr>
          <a:xfrm>
            <a:off x="720010" y="536288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/>
              <a:t>Понятие «спорт» в Британской культуре</a:t>
            </a:r>
            <a:endParaRPr sz="2400" dirty="0"/>
          </a:p>
        </p:txBody>
      </p:sp>
      <p:sp>
        <p:nvSpPr>
          <p:cNvPr id="570" name="Google Shape;570;p39"/>
          <p:cNvSpPr txBox="1">
            <a:spLocks noGrp="1"/>
          </p:cNvSpPr>
          <p:nvPr>
            <p:ph type="subTitle" idx="1"/>
          </p:nvPr>
        </p:nvSpPr>
        <p:spPr>
          <a:xfrm>
            <a:off x="689441" y="1143369"/>
            <a:ext cx="7646062" cy="924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 typeface="Arial"/>
              <a:buNone/>
            </a:pPr>
            <a:r>
              <a:rPr lang="ru-RU" sz="1600" dirty="0"/>
              <a:t>Слово sport произошло от среднеанглийского «disport</a:t>
            </a:r>
            <a:r>
              <a:rPr lang="ru-RU" sz="1600" dirty="0" smtClean="0"/>
              <a:t>» - «</a:t>
            </a:r>
            <a:r>
              <a:rPr lang="ru-RU" sz="1600" dirty="0"/>
              <a:t>развлекаться». </a:t>
            </a:r>
            <a:endParaRPr lang="ru-RU" sz="16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 typeface="Arial"/>
              <a:buNone/>
            </a:pPr>
            <a:r>
              <a:rPr lang="ru-RU" sz="1600" dirty="0" smtClean="0"/>
              <a:t>В </a:t>
            </a:r>
            <a:r>
              <a:rPr lang="ru-RU" sz="1600" dirty="0"/>
              <a:t>Средневековье «спортом» называли охоту и рыцарские турниры.</a:t>
            </a:r>
            <a:endParaRPr sz="1600" dirty="0"/>
          </a:p>
        </p:txBody>
      </p:sp>
      <p:grpSp>
        <p:nvGrpSpPr>
          <p:cNvPr id="571" name="Google Shape;571;p39"/>
          <p:cNvGrpSpPr/>
          <p:nvPr/>
        </p:nvGrpSpPr>
        <p:grpSpPr>
          <a:xfrm>
            <a:off x="7575580" y="2343884"/>
            <a:ext cx="1028313" cy="1110988"/>
            <a:chOff x="1042650" y="2229250"/>
            <a:chExt cx="483525" cy="522400"/>
          </a:xfrm>
        </p:grpSpPr>
        <p:sp>
          <p:nvSpPr>
            <p:cNvPr id="572" name="Google Shape;572;p39"/>
            <p:cNvSpPr/>
            <p:nvPr/>
          </p:nvSpPr>
          <p:spPr>
            <a:xfrm>
              <a:off x="1042650" y="2229250"/>
              <a:ext cx="483525" cy="522400"/>
            </a:xfrm>
            <a:custGeom>
              <a:avLst/>
              <a:gdLst/>
              <a:ahLst/>
              <a:cxnLst/>
              <a:rect l="l" t="t" r="r" b="b"/>
              <a:pathLst>
                <a:path w="19341" h="20896" extrusionOk="0">
                  <a:moveTo>
                    <a:pt x="14594" y="1"/>
                  </a:moveTo>
                  <a:cubicBezTo>
                    <a:pt x="13122" y="1"/>
                    <a:pt x="12003" y="249"/>
                    <a:pt x="10966" y="602"/>
                  </a:cubicBezTo>
                  <a:cubicBezTo>
                    <a:pt x="10116" y="934"/>
                    <a:pt x="8458" y="1638"/>
                    <a:pt x="7691" y="2157"/>
                  </a:cubicBezTo>
                  <a:cubicBezTo>
                    <a:pt x="6655" y="2675"/>
                    <a:pt x="5784" y="3442"/>
                    <a:pt x="4665" y="4561"/>
                  </a:cubicBezTo>
                  <a:cubicBezTo>
                    <a:pt x="2944" y="6385"/>
                    <a:pt x="1638" y="8541"/>
                    <a:pt x="788" y="10697"/>
                  </a:cubicBezTo>
                  <a:cubicBezTo>
                    <a:pt x="519" y="11568"/>
                    <a:pt x="270" y="12438"/>
                    <a:pt x="166" y="13288"/>
                  </a:cubicBezTo>
                  <a:lnTo>
                    <a:pt x="1" y="15278"/>
                  </a:lnTo>
                  <a:lnTo>
                    <a:pt x="1" y="16232"/>
                  </a:lnTo>
                  <a:cubicBezTo>
                    <a:pt x="84" y="16916"/>
                    <a:pt x="270" y="17620"/>
                    <a:pt x="436" y="18222"/>
                  </a:cubicBezTo>
                  <a:cubicBezTo>
                    <a:pt x="519" y="18387"/>
                    <a:pt x="685" y="18989"/>
                    <a:pt x="1037" y="19341"/>
                  </a:cubicBezTo>
                  <a:cubicBezTo>
                    <a:pt x="1307" y="19693"/>
                    <a:pt x="1638" y="19942"/>
                    <a:pt x="1825" y="20025"/>
                  </a:cubicBezTo>
                  <a:cubicBezTo>
                    <a:pt x="2074" y="20212"/>
                    <a:pt x="2758" y="20543"/>
                    <a:pt x="3193" y="20730"/>
                  </a:cubicBezTo>
                  <a:cubicBezTo>
                    <a:pt x="3711" y="20813"/>
                    <a:pt x="4312" y="20896"/>
                    <a:pt x="4934" y="20896"/>
                  </a:cubicBezTo>
                  <a:lnTo>
                    <a:pt x="5017" y="20896"/>
                  </a:lnTo>
                  <a:lnTo>
                    <a:pt x="7173" y="20626"/>
                  </a:lnTo>
                  <a:lnTo>
                    <a:pt x="7256" y="20626"/>
                  </a:lnTo>
                  <a:cubicBezTo>
                    <a:pt x="7339" y="20543"/>
                    <a:pt x="8645" y="20294"/>
                    <a:pt x="9764" y="19859"/>
                  </a:cubicBezTo>
                  <a:cubicBezTo>
                    <a:pt x="11671" y="19071"/>
                    <a:pt x="13392" y="17952"/>
                    <a:pt x="14863" y="16480"/>
                  </a:cubicBezTo>
                  <a:cubicBezTo>
                    <a:pt x="15195" y="16066"/>
                    <a:pt x="15547" y="15630"/>
                    <a:pt x="15900" y="15278"/>
                  </a:cubicBezTo>
                  <a:cubicBezTo>
                    <a:pt x="17019" y="13806"/>
                    <a:pt x="17890" y="12169"/>
                    <a:pt x="18491" y="10448"/>
                  </a:cubicBezTo>
                  <a:cubicBezTo>
                    <a:pt x="18574" y="10179"/>
                    <a:pt x="18657" y="9930"/>
                    <a:pt x="18740" y="9578"/>
                  </a:cubicBezTo>
                  <a:lnTo>
                    <a:pt x="19175" y="7774"/>
                  </a:lnTo>
                  <a:cubicBezTo>
                    <a:pt x="19341" y="6738"/>
                    <a:pt x="19341" y="5701"/>
                    <a:pt x="19341" y="4748"/>
                  </a:cubicBezTo>
                  <a:cubicBezTo>
                    <a:pt x="19258" y="3794"/>
                    <a:pt x="19092" y="2924"/>
                    <a:pt x="18823" y="2157"/>
                  </a:cubicBezTo>
                  <a:cubicBezTo>
                    <a:pt x="18740" y="1887"/>
                    <a:pt x="18491" y="1452"/>
                    <a:pt x="18304" y="1203"/>
                  </a:cubicBezTo>
                  <a:cubicBezTo>
                    <a:pt x="18138" y="1037"/>
                    <a:pt x="18138" y="934"/>
                    <a:pt x="18056" y="934"/>
                  </a:cubicBezTo>
                  <a:cubicBezTo>
                    <a:pt x="18056" y="851"/>
                    <a:pt x="17786" y="685"/>
                    <a:pt x="17620" y="602"/>
                  </a:cubicBezTo>
                  <a:cubicBezTo>
                    <a:pt x="17268" y="415"/>
                    <a:pt x="16750" y="249"/>
                    <a:pt x="16501" y="249"/>
                  </a:cubicBezTo>
                  <a:cubicBezTo>
                    <a:pt x="15983" y="84"/>
                    <a:pt x="15382" y="84"/>
                    <a:pt x="148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1215225" y="2401825"/>
              <a:ext cx="261725" cy="308900"/>
            </a:xfrm>
            <a:custGeom>
              <a:avLst/>
              <a:gdLst/>
              <a:ahLst/>
              <a:cxnLst/>
              <a:rect l="l" t="t" r="r" b="b"/>
              <a:pathLst>
                <a:path w="10469" h="12356" extrusionOk="0">
                  <a:moveTo>
                    <a:pt x="9598" y="1"/>
                  </a:moveTo>
                  <a:cubicBezTo>
                    <a:pt x="9432" y="436"/>
                    <a:pt x="9328" y="871"/>
                    <a:pt x="9163" y="1286"/>
                  </a:cubicBezTo>
                  <a:cubicBezTo>
                    <a:pt x="8727" y="2239"/>
                    <a:pt x="8209" y="3193"/>
                    <a:pt x="7608" y="4063"/>
                  </a:cubicBezTo>
                  <a:cubicBezTo>
                    <a:pt x="7090" y="4913"/>
                    <a:pt x="6406" y="5867"/>
                    <a:pt x="5804" y="6655"/>
                  </a:cubicBezTo>
                  <a:cubicBezTo>
                    <a:pt x="4333" y="8292"/>
                    <a:pt x="2695" y="9681"/>
                    <a:pt x="788" y="10531"/>
                  </a:cubicBezTo>
                  <a:cubicBezTo>
                    <a:pt x="622" y="10614"/>
                    <a:pt x="519" y="10614"/>
                    <a:pt x="436" y="10717"/>
                  </a:cubicBezTo>
                  <a:cubicBezTo>
                    <a:pt x="519" y="11484"/>
                    <a:pt x="353" y="12086"/>
                    <a:pt x="0" y="12355"/>
                  </a:cubicBezTo>
                  <a:cubicBezTo>
                    <a:pt x="0" y="12355"/>
                    <a:pt x="1306" y="12086"/>
                    <a:pt x="2343" y="11650"/>
                  </a:cubicBezTo>
                  <a:cubicBezTo>
                    <a:pt x="3897" y="11049"/>
                    <a:pt x="5535" y="10096"/>
                    <a:pt x="6924" y="8645"/>
                  </a:cubicBezTo>
                  <a:cubicBezTo>
                    <a:pt x="7256" y="8292"/>
                    <a:pt x="7525" y="7940"/>
                    <a:pt x="7877" y="7504"/>
                  </a:cubicBezTo>
                  <a:cubicBezTo>
                    <a:pt x="8997" y="6053"/>
                    <a:pt x="9764" y="4582"/>
                    <a:pt x="10199" y="3110"/>
                  </a:cubicBezTo>
                  <a:cubicBezTo>
                    <a:pt x="10365" y="2840"/>
                    <a:pt x="10469" y="2592"/>
                    <a:pt x="10469" y="2322"/>
                  </a:cubicBezTo>
                  <a:cubicBezTo>
                    <a:pt x="10365" y="1472"/>
                    <a:pt x="10033" y="685"/>
                    <a:pt x="9598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1327675" y="2265050"/>
              <a:ext cx="144600" cy="93800"/>
            </a:xfrm>
            <a:custGeom>
              <a:avLst/>
              <a:gdLst/>
              <a:ahLst/>
              <a:cxnLst/>
              <a:rect l="l" t="t" r="r" b="b"/>
              <a:pathLst>
                <a:path w="5784" h="3752" extrusionOk="0">
                  <a:moveTo>
                    <a:pt x="2972" y="0"/>
                  </a:moveTo>
                  <a:cubicBezTo>
                    <a:pt x="2073" y="0"/>
                    <a:pt x="1103" y="188"/>
                    <a:pt x="1" y="538"/>
                  </a:cubicBezTo>
                  <a:cubicBezTo>
                    <a:pt x="97" y="525"/>
                    <a:pt x="195" y="518"/>
                    <a:pt x="296" y="518"/>
                  </a:cubicBezTo>
                  <a:cubicBezTo>
                    <a:pt x="826" y="518"/>
                    <a:pt x="1416" y="695"/>
                    <a:pt x="1991" y="973"/>
                  </a:cubicBezTo>
                  <a:cubicBezTo>
                    <a:pt x="2073" y="973"/>
                    <a:pt x="2239" y="890"/>
                    <a:pt x="2343" y="807"/>
                  </a:cubicBezTo>
                  <a:cubicBezTo>
                    <a:pt x="2861" y="725"/>
                    <a:pt x="3379" y="538"/>
                    <a:pt x="3898" y="455"/>
                  </a:cubicBezTo>
                  <a:cubicBezTo>
                    <a:pt x="4146" y="372"/>
                    <a:pt x="4416" y="372"/>
                    <a:pt x="4665" y="372"/>
                  </a:cubicBezTo>
                  <a:lnTo>
                    <a:pt x="5452" y="372"/>
                  </a:lnTo>
                  <a:cubicBezTo>
                    <a:pt x="5183" y="372"/>
                    <a:pt x="4934" y="455"/>
                    <a:pt x="4665" y="455"/>
                  </a:cubicBezTo>
                  <a:cubicBezTo>
                    <a:pt x="4416" y="538"/>
                    <a:pt x="4146" y="642"/>
                    <a:pt x="3898" y="642"/>
                  </a:cubicBezTo>
                  <a:cubicBezTo>
                    <a:pt x="3462" y="807"/>
                    <a:pt x="2944" y="890"/>
                    <a:pt x="2426" y="1160"/>
                  </a:cubicBezTo>
                  <a:lnTo>
                    <a:pt x="2343" y="1160"/>
                  </a:lnTo>
                  <a:cubicBezTo>
                    <a:pt x="3462" y="1761"/>
                    <a:pt x="4582" y="2715"/>
                    <a:pt x="5349" y="3751"/>
                  </a:cubicBezTo>
                  <a:cubicBezTo>
                    <a:pt x="5349" y="3751"/>
                    <a:pt x="5349" y="3647"/>
                    <a:pt x="5452" y="3647"/>
                  </a:cubicBezTo>
                  <a:lnTo>
                    <a:pt x="5701" y="2093"/>
                  </a:lnTo>
                  <a:cubicBezTo>
                    <a:pt x="5784" y="1574"/>
                    <a:pt x="5784" y="1056"/>
                    <a:pt x="5784" y="538"/>
                  </a:cubicBezTo>
                  <a:cubicBezTo>
                    <a:pt x="5452" y="289"/>
                    <a:pt x="4582" y="20"/>
                    <a:pt x="3462" y="20"/>
                  </a:cubicBezTo>
                  <a:cubicBezTo>
                    <a:pt x="3301" y="7"/>
                    <a:pt x="3138" y="0"/>
                    <a:pt x="2972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1466050" y="2278500"/>
              <a:ext cx="25925" cy="140450"/>
            </a:xfrm>
            <a:custGeom>
              <a:avLst/>
              <a:gdLst/>
              <a:ahLst/>
              <a:cxnLst/>
              <a:rect l="l" t="t" r="r" b="b"/>
              <a:pathLst>
                <a:path w="1037" h="5618" extrusionOk="0">
                  <a:moveTo>
                    <a:pt x="249" y="0"/>
                  </a:moveTo>
                  <a:cubicBezTo>
                    <a:pt x="332" y="518"/>
                    <a:pt x="332" y="1036"/>
                    <a:pt x="332" y="1555"/>
                  </a:cubicBezTo>
                  <a:cubicBezTo>
                    <a:pt x="249" y="2177"/>
                    <a:pt x="166" y="2695"/>
                    <a:pt x="83" y="3213"/>
                  </a:cubicBezTo>
                  <a:cubicBezTo>
                    <a:pt x="83" y="3296"/>
                    <a:pt x="83" y="3379"/>
                    <a:pt x="0" y="3462"/>
                  </a:cubicBezTo>
                  <a:cubicBezTo>
                    <a:pt x="518" y="4249"/>
                    <a:pt x="850" y="4934"/>
                    <a:pt x="850" y="5618"/>
                  </a:cubicBezTo>
                  <a:cubicBezTo>
                    <a:pt x="1037" y="4581"/>
                    <a:pt x="1037" y="3628"/>
                    <a:pt x="1037" y="2861"/>
                  </a:cubicBezTo>
                  <a:cubicBezTo>
                    <a:pt x="954" y="1389"/>
                    <a:pt x="601" y="352"/>
                    <a:pt x="249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1105350" y="2680125"/>
              <a:ext cx="92800" cy="36800"/>
            </a:xfrm>
            <a:custGeom>
              <a:avLst/>
              <a:gdLst/>
              <a:ahLst/>
              <a:cxnLst/>
              <a:rect l="l" t="t" r="r" b="b"/>
              <a:pathLst>
                <a:path w="3712" h="1472" extrusionOk="0">
                  <a:moveTo>
                    <a:pt x="3628" y="0"/>
                  </a:moveTo>
                  <a:lnTo>
                    <a:pt x="3628" y="0"/>
                  </a:lnTo>
                  <a:cubicBezTo>
                    <a:pt x="3110" y="187"/>
                    <a:pt x="2592" y="352"/>
                    <a:pt x="2157" y="435"/>
                  </a:cubicBezTo>
                  <a:cubicBezTo>
                    <a:pt x="1555" y="518"/>
                    <a:pt x="1037" y="622"/>
                    <a:pt x="519" y="622"/>
                  </a:cubicBezTo>
                  <a:cubicBezTo>
                    <a:pt x="436" y="622"/>
                    <a:pt x="250" y="622"/>
                    <a:pt x="167" y="518"/>
                  </a:cubicBezTo>
                  <a:lnTo>
                    <a:pt x="1" y="518"/>
                  </a:lnTo>
                  <a:lnTo>
                    <a:pt x="1" y="871"/>
                  </a:lnTo>
                  <a:lnTo>
                    <a:pt x="84" y="954"/>
                  </a:lnTo>
                  <a:cubicBezTo>
                    <a:pt x="519" y="1306"/>
                    <a:pt x="1286" y="1472"/>
                    <a:pt x="2426" y="1472"/>
                  </a:cubicBezTo>
                  <a:cubicBezTo>
                    <a:pt x="2675" y="1472"/>
                    <a:pt x="2944" y="1472"/>
                    <a:pt x="3193" y="1389"/>
                  </a:cubicBezTo>
                  <a:cubicBezTo>
                    <a:pt x="3628" y="1140"/>
                    <a:pt x="3711" y="622"/>
                    <a:pt x="3628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1088250" y="2678050"/>
              <a:ext cx="17125" cy="25925"/>
            </a:xfrm>
            <a:custGeom>
              <a:avLst/>
              <a:gdLst/>
              <a:ahLst/>
              <a:cxnLst/>
              <a:rect l="l" t="t" r="r" b="b"/>
              <a:pathLst>
                <a:path w="685" h="1037" extrusionOk="0">
                  <a:moveTo>
                    <a:pt x="1" y="0"/>
                  </a:moveTo>
                  <a:cubicBezTo>
                    <a:pt x="5" y="10"/>
                    <a:pt x="10" y="20"/>
                    <a:pt x="15" y="30"/>
                  </a:cubicBezTo>
                  <a:lnTo>
                    <a:pt x="15" y="30"/>
                  </a:lnTo>
                  <a:cubicBezTo>
                    <a:pt x="10" y="20"/>
                    <a:pt x="5" y="10"/>
                    <a:pt x="1" y="0"/>
                  </a:cubicBezTo>
                  <a:close/>
                  <a:moveTo>
                    <a:pt x="15" y="30"/>
                  </a:moveTo>
                  <a:lnTo>
                    <a:pt x="15" y="30"/>
                  </a:lnTo>
                  <a:cubicBezTo>
                    <a:pt x="176" y="372"/>
                    <a:pt x="338" y="710"/>
                    <a:pt x="519" y="871"/>
                  </a:cubicBezTo>
                  <a:lnTo>
                    <a:pt x="685" y="1037"/>
                  </a:lnTo>
                  <a:cubicBezTo>
                    <a:pt x="685" y="871"/>
                    <a:pt x="602" y="705"/>
                    <a:pt x="602" y="601"/>
                  </a:cubicBezTo>
                  <a:cubicBezTo>
                    <a:pt x="519" y="518"/>
                    <a:pt x="519" y="518"/>
                    <a:pt x="415" y="518"/>
                  </a:cubicBezTo>
                  <a:cubicBezTo>
                    <a:pt x="258" y="361"/>
                    <a:pt x="102" y="205"/>
                    <a:pt x="15" y="3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1077375" y="2590975"/>
              <a:ext cx="28000" cy="97975"/>
            </a:xfrm>
            <a:custGeom>
              <a:avLst/>
              <a:gdLst/>
              <a:ahLst/>
              <a:cxnLst/>
              <a:rect l="l" t="t" r="r" b="b"/>
              <a:pathLst>
                <a:path w="1120" h="3919" extrusionOk="0">
                  <a:moveTo>
                    <a:pt x="776" y="1"/>
                  </a:moveTo>
                  <a:cubicBezTo>
                    <a:pt x="491" y="1"/>
                    <a:pt x="240" y="88"/>
                    <a:pt x="0" y="208"/>
                  </a:cubicBezTo>
                  <a:lnTo>
                    <a:pt x="0" y="1597"/>
                  </a:lnTo>
                  <a:cubicBezTo>
                    <a:pt x="83" y="2281"/>
                    <a:pt x="249" y="2882"/>
                    <a:pt x="436" y="3317"/>
                  </a:cubicBezTo>
                  <a:cubicBezTo>
                    <a:pt x="519" y="3566"/>
                    <a:pt x="685" y="3836"/>
                    <a:pt x="954" y="3918"/>
                  </a:cubicBezTo>
                  <a:cubicBezTo>
                    <a:pt x="954" y="3836"/>
                    <a:pt x="954" y="3753"/>
                    <a:pt x="850" y="3670"/>
                  </a:cubicBezTo>
                  <a:cubicBezTo>
                    <a:pt x="850" y="3400"/>
                    <a:pt x="767" y="3048"/>
                    <a:pt x="767" y="2799"/>
                  </a:cubicBezTo>
                  <a:cubicBezTo>
                    <a:pt x="767" y="2198"/>
                    <a:pt x="850" y="1597"/>
                    <a:pt x="954" y="975"/>
                  </a:cubicBezTo>
                  <a:cubicBezTo>
                    <a:pt x="954" y="643"/>
                    <a:pt x="1037" y="374"/>
                    <a:pt x="1120" y="42"/>
                  </a:cubicBezTo>
                  <a:cubicBezTo>
                    <a:pt x="999" y="13"/>
                    <a:pt x="885" y="1"/>
                    <a:pt x="776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9"/>
            <p:cNvSpPr/>
            <p:nvPr/>
          </p:nvSpPr>
          <p:spPr>
            <a:xfrm>
              <a:off x="1103275" y="2594100"/>
              <a:ext cx="90725" cy="96925"/>
            </a:xfrm>
            <a:custGeom>
              <a:avLst/>
              <a:gdLst/>
              <a:ahLst/>
              <a:cxnLst/>
              <a:rect l="l" t="t" r="r" b="b"/>
              <a:pathLst>
                <a:path w="3629" h="3877" extrusionOk="0">
                  <a:moveTo>
                    <a:pt x="333" y="0"/>
                  </a:moveTo>
                  <a:cubicBezTo>
                    <a:pt x="250" y="249"/>
                    <a:pt x="167" y="601"/>
                    <a:pt x="167" y="954"/>
                  </a:cubicBezTo>
                  <a:cubicBezTo>
                    <a:pt x="84" y="1472"/>
                    <a:pt x="1" y="2073"/>
                    <a:pt x="1" y="2674"/>
                  </a:cubicBezTo>
                  <a:lnTo>
                    <a:pt x="1" y="3545"/>
                  </a:lnTo>
                  <a:cubicBezTo>
                    <a:pt x="1" y="3628"/>
                    <a:pt x="1" y="3793"/>
                    <a:pt x="84" y="3876"/>
                  </a:cubicBezTo>
                  <a:lnTo>
                    <a:pt x="602" y="3876"/>
                  </a:lnTo>
                  <a:cubicBezTo>
                    <a:pt x="1120" y="3876"/>
                    <a:pt x="1638" y="3793"/>
                    <a:pt x="2157" y="3628"/>
                  </a:cubicBezTo>
                  <a:cubicBezTo>
                    <a:pt x="2675" y="3545"/>
                    <a:pt x="3193" y="3358"/>
                    <a:pt x="3628" y="3192"/>
                  </a:cubicBezTo>
                  <a:cubicBezTo>
                    <a:pt x="3442" y="2591"/>
                    <a:pt x="3110" y="1990"/>
                    <a:pt x="2675" y="1472"/>
                  </a:cubicBezTo>
                  <a:cubicBezTo>
                    <a:pt x="2074" y="767"/>
                    <a:pt x="1120" y="249"/>
                    <a:pt x="333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1120375" y="2307000"/>
              <a:ext cx="330675" cy="353975"/>
            </a:xfrm>
            <a:custGeom>
              <a:avLst/>
              <a:gdLst/>
              <a:ahLst/>
              <a:cxnLst/>
              <a:rect l="l" t="t" r="r" b="b"/>
              <a:pathLst>
                <a:path w="13227" h="14159" extrusionOk="0">
                  <a:moveTo>
                    <a:pt x="9246" y="0"/>
                  </a:moveTo>
                  <a:cubicBezTo>
                    <a:pt x="9080" y="83"/>
                    <a:pt x="8811" y="249"/>
                    <a:pt x="8645" y="332"/>
                  </a:cubicBezTo>
                  <a:cubicBezTo>
                    <a:pt x="8375" y="415"/>
                    <a:pt x="8127" y="518"/>
                    <a:pt x="7940" y="601"/>
                  </a:cubicBezTo>
                  <a:lnTo>
                    <a:pt x="7857" y="684"/>
                  </a:lnTo>
                  <a:cubicBezTo>
                    <a:pt x="8127" y="850"/>
                    <a:pt x="8293" y="1119"/>
                    <a:pt x="8293" y="1451"/>
                  </a:cubicBezTo>
                  <a:cubicBezTo>
                    <a:pt x="8210" y="1368"/>
                    <a:pt x="8044" y="1202"/>
                    <a:pt x="7774" y="1119"/>
                  </a:cubicBezTo>
                  <a:cubicBezTo>
                    <a:pt x="7526" y="1285"/>
                    <a:pt x="7256" y="1451"/>
                    <a:pt x="6904" y="1638"/>
                  </a:cubicBezTo>
                  <a:cubicBezTo>
                    <a:pt x="7090" y="1721"/>
                    <a:pt x="7173" y="1804"/>
                    <a:pt x="7173" y="1886"/>
                  </a:cubicBezTo>
                  <a:cubicBezTo>
                    <a:pt x="7256" y="1969"/>
                    <a:pt x="7339" y="1969"/>
                    <a:pt x="7422" y="2073"/>
                  </a:cubicBezTo>
                  <a:cubicBezTo>
                    <a:pt x="7526" y="2156"/>
                    <a:pt x="7422" y="2405"/>
                    <a:pt x="7339" y="2488"/>
                  </a:cubicBezTo>
                  <a:cubicBezTo>
                    <a:pt x="7256" y="2591"/>
                    <a:pt x="7173" y="2591"/>
                    <a:pt x="7090" y="2591"/>
                  </a:cubicBezTo>
                  <a:cubicBezTo>
                    <a:pt x="6904" y="2591"/>
                    <a:pt x="6821" y="2591"/>
                    <a:pt x="6821" y="2488"/>
                  </a:cubicBezTo>
                  <a:cubicBezTo>
                    <a:pt x="6738" y="2405"/>
                    <a:pt x="6738" y="2322"/>
                    <a:pt x="6738" y="2156"/>
                  </a:cubicBezTo>
                  <a:cubicBezTo>
                    <a:pt x="6738" y="2156"/>
                    <a:pt x="6655" y="1969"/>
                    <a:pt x="6572" y="1886"/>
                  </a:cubicBezTo>
                  <a:cubicBezTo>
                    <a:pt x="6220" y="2156"/>
                    <a:pt x="5971" y="2322"/>
                    <a:pt x="5701" y="2591"/>
                  </a:cubicBezTo>
                  <a:cubicBezTo>
                    <a:pt x="5784" y="2674"/>
                    <a:pt x="5971" y="2840"/>
                    <a:pt x="6054" y="2923"/>
                  </a:cubicBezTo>
                  <a:cubicBezTo>
                    <a:pt x="6137" y="2923"/>
                    <a:pt x="6220" y="2923"/>
                    <a:pt x="6220" y="3006"/>
                  </a:cubicBezTo>
                  <a:cubicBezTo>
                    <a:pt x="6385" y="3192"/>
                    <a:pt x="6303" y="3358"/>
                    <a:pt x="6137" y="3524"/>
                  </a:cubicBezTo>
                  <a:cubicBezTo>
                    <a:pt x="6054" y="3628"/>
                    <a:pt x="5971" y="3628"/>
                    <a:pt x="5867" y="3628"/>
                  </a:cubicBezTo>
                  <a:cubicBezTo>
                    <a:pt x="5784" y="3628"/>
                    <a:pt x="5701" y="3628"/>
                    <a:pt x="5619" y="3524"/>
                  </a:cubicBezTo>
                  <a:cubicBezTo>
                    <a:pt x="5619" y="3441"/>
                    <a:pt x="5536" y="3358"/>
                    <a:pt x="5619" y="3192"/>
                  </a:cubicBezTo>
                  <a:cubicBezTo>
                    <a:pt x="5536" y="3109"/>
                    <a:pt x="5453" y="3006"/>
                    <a:pt x="5349" y="2923"/>
                  </a:cubicBezTo>
                  <a:cubicBezTo>
                    <a:pt x="5017" y="3192"/>
                    <a:pt x="4748" y="3441"/>
                    <a:pt x="4499" y="3628"/>
                  </a:cubicBezTo>
                  <a:cubicBezTo>
                    <a:pt x="4665" y="3794"/>
                    <a:pt x="4831" y="3876"/>
                    <a:pt x="4934" y="4042"/>
                  </a:cubicBezTo>
                  <a:lnTo>
                    <a:pt x="5100" y="4042"/>
                  </a:lnTo>
                  <a:cubicBezTo>
                    <a:pt x="5266" y="4229"/>
                    <a:pt x="5266" y="4478"/>
                    <a:pt x="5100" y="4560"/>
                  </a:cubicBezTo>
                  <a:cubicBezTo>
                    <a:pt x="5017" y="4664"/>
                    <a:pt x="4934" y="4747"/>
                    <a:pt x="4831" y="4747"/>
                  </a:cubicBezTo>
                  <a:cubicBezTo>
                    <a:pt x="4748" y="4747"/>
                    <a:pt x="4665" y="4664"/>
                    <a:pt x="4582" y="4664"/>
                  </a:cubicBezTo>
                  <a:cubicBezTo>
                    <a:pt x="4499" y="4560"/>
                    <a:pt x="4499" y="4478"/>
                    <a:pt x="4499" y="4395"/>
                  </a:cubicBezTo>
                  <a:lnTo>
                    <a:pt x="4499" y="4312"/>
                  </a:lnTo>
                  <a:cubicBezTo>
                    <a:pt x="4416" y="4229"/>
                    <a:pt x="4313" y="4146"/>
                    <a:pt x="4147" y="4042"/>
                  </a:cubicBezTo>
                  <a:cubicBezTo>
                    <a:pt x="3898" y="4312"/>
                    <a:pt x="3711" y="4560"/>
                    <a:pt x="3463" y="4830"/>
                  </a:cubicBezTo>
                  <a:cubicBezTo>
                    <a:pt x="3629" y="4996"/>
                    <a:pt x="3794" y="5079"/>
                    <a:pt x="3898" y="5182"/>
                  </a:cubicBezTo>
                  <a:cubicBezTo>
                    <a:pt x="3981" y="5182"/>
                    <a:pt x="4064" y="5182"/>
                    <a:pt x="4147" y="5265"/>
                  </a:cubicBezTo>
                  <a:cubicBezTo>
                    <a:pt x="4147" y="5265"/>
                    <a:pt x="4230" y="5348"/>
                    <a:pt x="4230" y="5431"/>
                  </a:cubicBezTo>
                  <a:cubicBezTo>
                    <a:pt x="4230" y="5514"/>
                    <a:pt x="4230" y="5701"/>
                    <a:pt x="4147" y="5784"/>
                  </a:cubicBezTo>
                  <a:cubicBezTo>
                    <a:pt x="4064" y="5866"/>
                    <a:pt x="3981" y="5949"/>
                    <a:pt x="3794" y="5949"/>
                  </a:cubicBezTo>
                  <a:cubicBezTo>
                    <a:pt x="3711" y="5949"/>
                    <a:pt x="3711" y="5866"/>
                    <a:pt x="3629" y="5866"/>
                  </a:cubicBezTo>
                  <a:cubicBezTo>
                    <a:pt x="3546" y="5784"/>
                    <a:pt x="3546" y="5701"/>
                    <a:pt x="3546" y="5597"/>
                  </a:cubicBezTo>
                  <a:lnTo>
                    <a:pt x="3546" y="5514"/>
                  </a:lnTo>
                  <a:cubicBezTo>
                    <a:pt x="3463" y="5431"/>
                    <a:pt x="3276" y="5348"/>
                    <a:pt x="3110" y="5265"/>
                  </a:cubicBezTo>
                  <a:cubicBezTo>
                    <a:pt x="2944" y="5514"/>
                    <a:pt x="2675" y="5784"/>
                    <a:pt x="2509" y="6115"/>
                  </a:cubicBezTo>
                  <a:cubicBezTo>
                    <a:pt x="2675" y="6219"/>
                    <a:pt x="2862" y="6302"/>
                    <a:pt x="2944" y="6385"/>
                  </a:cubicBezTo>
                  <a:cubicBezTo>
                    <a:pt x="3027" y="6385"/>
                    <a:pt x="3110" y="6385"/>
                    <a:pt x="3193" y="6468"/>
                  </a:cubicBezTo>
                  <a:cubicBezTo>
                    <a:pt x="3380" y="6550"/>
                    <a:pt x="3380" y="6737"/>
                    <a:pt x="3276" y="6903"/>
                  </a:cubicBezTo>
                  <a:cubicBezTo>
                    <a:pt x="3193" y="7069"/>
                    <a:pt x="3027" y="7152"/>
                    <a:pt x="2944" y="7152"/>
                  </a:cubicBezTo>
                  <a:cubicBezTo>
                    <a:pt x="2862" y="7152"/>
                    <a:pt x="2862" y="7069"/>
                    <a:pt x="2758" y="7069"/>
                  </a:cubicBezTo>
                  <a:cubicBezTo>
                    <a:pt x="2675" y="6986"/>
                    <a:pt x="2592" y="6903"/>
                    <a:pt x="2675" y="6820"/>
                  </a:cubicBezTo>
                  <a:cubicBezTo>
                    <a:pt x="2509" y="6737"/>
                    <a:pt x="2426" y="6633"/>
                    <a:pt x="2240" y="6468"/>
                  </a:cubicBezTo>
                  <a:cubicBezTo>
                    <a:pt x="1991" y="6820"/>
                    <a:pt x="1825" y="7152"/>
                    <a:pt x="1639" y="7421"/>
                  </a:cubicBezTo>
                  <a:cubicBezTo>
                    <a:pt x="1825" y="7504"/>
                    <a:pt x="1991" y="7587"/>
                    <a:pt x="2074" y="7670"/>
                  </a:cubicBezTo>
                  <a:lnTo>
                    <a:pt x="2343" y="7670"/>
                  </a:lnTo>
                  <a:cubicBezTo>
                    <a:pt x="2426" y="7774"/>
                    <a:pt x="2509" y="7856"/>
                    <a:pt x="2509" y="7939"/>
                  </a:cubicBezTo>
                  <a:cubicBezTo>
                    <a:pt x="2509" y="8022"/>
                    <a:pt x="2509" y="8105"/>
                    <a:pt x="2426" y="8188"/>
                  </a:cubicBezTo>
                  <a:cubicBezTo>
                    <a:pt x="2343" y="8292"/>
                    <a:pt x="2240" y="8375"/>
                    <a:pt x="2074" y="8375"/>
                  </a:cubicBezTo>
                  <a:lnTo>
                    <a:pt x="1991" y="8375"/>
                  </a:lnTo>
                  <a:cubicBezTo>
                    <a:pt x="1908" y="8292"/>
                    <a:pt x="1825" y="8188"/>
                    <a:pt x="1825" y="8105"/>
                  </a:cubicBezTo>
                  <a:cubicBezTo>
                    <a:pt x="1721" y="8022"/>
                    <a:pt x="1556" y="7939"/>
                    <a:pt x="1390" y="7856"/>
                  </a:cubicBezTo>
                  <a:cubicBezTo>
                    <a:pt x="1203" y="8188"/>
                    <a:pt x="1037" y="8458"/>
                    <a:pt x="954" y="8706"/>
                  </a:cubicBezTo>
                  <a:cubicBezTo>
                    <a:pt x="1307" y="8810"/>
                    <a:pt x="1473" y="9059"/>
                    <a:pt x="1556" y="9411"/>
                  </a:cubicBezTo>
                  <a:cubicBezTo>
                    <a:pt x="1390" y="9328"/>
                    <a:pt x="872" y="9142"/>
                    <a:pt x="436" y="8976"/>
                  </a:cubicBezTo>
                  <a:lnTo>
                    <a:pt x="436" y="9059"/>
                  </a:lnTo>
                  <a:lnTo>
                    <a:pt x="167" y="9846"/>
                  </a:lnTo>
                  <a:cubicBezTo>
                    <a:pt x="84" y="10012"/>
                    <a:pt x="84" y="10095"/>
                    <a:pt x="1" y="10261"/>
                  </a:cubicBezTo>
                  <a:cubicBezTo>
                    <a:pt x="789" y="10448"/>
                    <a:pt x="1721" y="10966"/>
                    <a:pt x="2758" y="12002"/>
                  </a:cubicBezTo>
                  <a:cubicBezTo>
                    <a:pt x="3546" y="12769"/>
                    <a:pt x="3981" y="13557"/>
                    <a:pt x="4147" y="14158"/>
                  </a:cubicBezTo>
                  <a:cubicBezTo>
                    <a:pt x="4230" y="14075"/>
                    <a:pt x="4313" y="14075"/>
                    <a:pt x="4416" y="14075"/>
                  </a:cubicBezTo>
                  <a:cubicBezTo>
                    <a:pt x="5266" y="13557"/>
                    <a:pt x="6220" y="13039"/>
                    <a:pt x="7007" y="12334"/>
                  </a:cubicBezTo>
                  <a:cubicBezTo>
                    <a:pt x="7774" y="11650"/>
                    <a:pt x="8562" y="10966"/>
                    <a:pt x="9246" y="10178"/>
                  </a:cubicBezTo>
                  <a:cubicBezTo>
                    <a:pt x="10531" y="8540"/>
                    <a:pt x="11671" y="6820"/>
                    <a:pt x="12604" y="4913"/>
                  </a:cubicBezTo>
                  <a:cubicBezTo>
                    <a:pt x="12791" y="4478"/>
                    <a:pt x="13040" y="3959"/>
                    <a:pt x="13226" y="3524"/>
                  </a:cubicBezTo>
                  <a:cubicBezTo>
                    <a:pt x="12190" y="1886"/>
                    <a:pt x="10635" y="684"/>
                    <a:pt x="9246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1081525" y="2292950"/>
              <a:ext cx="263275" cy="275250"/>
            </a:xfrm>
            <a:custGeom>
              <a:avLst/>
              <a:gdLst/>
              <a:ahLst/>
              <a:cxnLst/>
              <a:rect l="l" t="t" r="r" b="b"/>
              <a:pathLst>
                <a:path w="10531" h="11010" extrusionOk="0">
                  <a:moveTo>
                    <a:pt x="8719" y="1"/>
                  </a:moveTo>
                  <a:cubicBezTo>
                    <a:pt x="8466" y="1"/>
                    <a:pt x="8236" y="40"/>
                    <a:pt x="8043" y="127"/>
                  </a:cubicBezTo>
                  <a:cubicBezTo>
                    <a:pt x="6737" y="728"/>
                    <a:pt x="5348" y="1681"/>
                    <a:pt x="4146" y="2967"/>
                  </a:cubicBezTo>
                  <a:cubicBezTo>
                    <a:pt x="2591" y="4604"/>
                    <a:pt x="1306" y="6511"/>
                    <a:pt x="601" y="8667"/>
                  </a:cubicBezTo>
                  <a:cubicBezTo>
                    <a:pt x="270" y="9455"/>
                    <a:pt x="83" y="10222"/>
                    <a:pt x="0" y="11010"/>
                  </a:cubicBezTo>
                  <a:cubicBezTo>
                    <a:pt x="108" y="10834"/>
                    <a:pt x="366" y="10738"/>
                    <a:pt x="727" y="10738"/>
                  </a:cubicBezTo>
                  <a:cubicBezTo>
                    <a:pt x="921" y="10738"/>
                    <a:pt x="1143" y="10765"/>
                    <a:pt x="1389" y="10823"/>
                  </a:cubicBezTo>
                  <a:cubicBezTo>
                    <a:pt x="1472" y="10657"/>
                    <a:pt x="1472" y="10491"/>
                    <a:pt x="1555" y="10305"/>
                  </a:cubicBezTo>
                  <a:cubicBezTo>
                    <a:pt x="1721" y="10056"/>
                    <a:pt x="1824" y="9787"/>
                    <a:pt x="1990" y="9538"/>
                  </a:cubicBezTo>
                  <a:cubicBezTo>
                    <a:pt x="1721" y="9455"/>
                    <a:pt x="1389" y="9372"/>
                    <a:pt x="1120" y="9372"/>
                  </a:cubicBezTo>
                  <a:cubicBezTo>
                    <a:pt x="1306" y="9185"/>
                    <a:pt x="1555" y="9102"/>
                    <a:pt x="1824" y="9102"/>
                  </a:cubicBezTo>
                  <a:cubicBezTo>
                    <a:pt x="1990" y="8750"/>
                    <a:pt x="2073" y="8501"/>
                    <a:pt x="2239" y="8149"/>
                  </a:cubicBezTo>
                  <a:lnTo>
                    <a:pt x="2073" y="8149"/>
                  </a:lnTo>
                  <a:cubicBezTo>
                    <a:pt x="1990" y="8232"/>
                    <a:pt x="1907" y="8336"/>
                    <a:pt x="1824" y="8336"/>
                  </a:cubicBezTo>
                  <a:lnTo>
                    <a:pt x="1638" y="8336"/>
                  </a:lnTo>
                  <a:cubicBezTo>
                    <a:pt x="1472" y="8232"/>
                    <a:pt x="1472" y="7983"/>
                    <a:pt x="1555" y="7817"/>
                  </a:cubicBezTo>
                  <a:cubicBezTo>
                    <a:pt x="1616" y="7680"/>
                    <a:pt x="1779" y="7599"/>
                    <a:pt x="1893" y="7599"/>
                  </a:cubicBezTo>
                  <a:cubicBezTo>
                    <a:pt x="1934" y="7599"/>
                    <a:pt x="1968" y="7609"/>
                    <a:pt x="1990" y="7631"/>
                  </a:cubicBezTo>
                  <a:cubicBezTo>
                    <a:pt x="2073" y="7631"/>
                    <a:pt x="2073" y="7631"/>
                    <a:pt x="2073" y="7714"/>
                  </a:cubicBezTo>
                  <a:lnTo>
                    <a:pt x="2508" y="7714"/>
                  </a:lnTo>
                  <a:cubicBezTo>
                    <a:pt x="2674" y="7382"/>
                    <a:pt x="2861" y="7112"/>
                    <a:pt x="3027" y="6864"/>
                  </a:cubicBezTo>
                  <a:cubicBezTo>
                    <a:pt x="2944" y="6781"/>
                    <a:pt x="2861" y="6781"/>
                    <a:pt x="2861" y="6781"/>
                  </a:cubicBezTo>
                  <a:cubicBezTo>
                    <a:pt x="2757" y="6864"/>
                    <a:pt x="2674" y="6947"/>
                    <a:pt x="2591" y="6947"/>
                  </a:cubicBezTo>
                  <a:lnTo>
                    <a:pt x="2426" y="6947"/>
                  </a:lnTo>
                  <a:cubicBezTo>
                    <a:pt x="2239" y="6781"/>
                    <a:pt x="2239" y="6594"/>
                    <a:pt x="2343" y="6428"/>
                  </a:cubicBezTo>
                  <a:cubicBezTo>
                    <a:pt x="2463" y="6309"/>
                    <a:pt x="2583" y="6221"/>
                    <a:pt x="2710" y="6221"/>
                  </a:cubicBezTo>
                  <a:cubicBezTo>
                    <a:pt x="2759" y="6221"/>
                    <a:pt x="2809" y="6234"/>
                    <a:pt x="2861" y="6263"/>
                  </a:cubicBezTo>
                  <a:lnTo>
                    <a:pt x="2861" y="6346"/>
                  </a:lnTo>
                  <a:lnTo>
                    <a:pt x="3275" y="6346"/>
                  </a:lnTo>
                  <a:cubicBezTo>
                    <a:pt x="3462" y="6076"/>
                    <a:pt x="3711" y="5827"/>
                    <a:pt x="3897" y="5558"/>
                  </a:cubicBezTo>
                  <a:lnTo>
                    <a:pt x="3794" y="5558"/>
                  </a:lnTo>
                  <a:cubicBezTo>
                    <a:pt x="3711" y="5558"/>
                    <a:pt x="3628" y="5641"/>
                    <a:pt x="3545" y="5641"/>
                  </a:cubicBezTo>
                  <a:cubicBezTo>
                    <a:pt x="3462" y="5641"/>
                    <a:pt x="3379" y="5641"/>
                    <a:pt x="3379" y="5558"/>
                  </a:cubicBezTo>
                  <a:cubicBezTo>
                    <a:pt x="3193" y="5475"/>
                    <a:pt x="3193" y="5309"/>
                    <a:pt x="3379" y="5122"/>
                  </a:cubicBezTo>
                  <a:cubicBezTo>
                    <a:pt x="3440" y="5001"/>
                    <a:pt x="3589" y="4924"/>
                    <a:pt x="3698" y="4924"/>
                  </a:cubicBezTo>
                  <a:cubicBezTo>
                    <a:pt x="3737" y="4924"/>
                    <a:pt x="3771" y="4934"/>
                    <a:pt x="3794" y="4957"/>
                  </a:cubicBezTo>
                  <a:lnTo>
                    <a:pt x="3897" y="5040"/>
                  </a:lnTo>
                  <a:lnTo>
                    <a:pt x="4229" y="5040"/>
                  </a:lnTo>
                  <a:cubicBezTo>
                    <a:pt x="4312" y="4957"/>
                    <a:pt x="4498" y="4791"/>
                    <a:pt x="4581" y="4604"/>
                  </a:cubicBezTo>
                  <a:cubicBezTo>
                    <a:pt x="4747" y="4521"/>
                    <a:pt x="4830" y="4356"/>
                    <a:pt x="4934" y="4273"/>
                  </a:cubicBezTo>
                  <a:lnTo>
                    <a:pt x="4830" y="4273"/>
                  </a:lnTo>
                  <a:cubicBezTo>
                    <a:pt x="4747" y="4356"/>
                    <a:pt x="4664" y="4356"/>
                    <a:pt x="4581" y="4356"/>
                  </a:cubicBezTo>
                  <a:cubicBezTo>
                    <a:pt x="4498" y="4356"/>
                    <a:pt x="4416" y="4356"/>
                    <a:pt x="4416" y="4273"/>
                  </a:cubicBezTo>
                  <a:cubicBezTo>
                    <a:pt x="4229" y="4190"/>
                    <a:pt x="4312" y="4003"/>
                    <a:pt x="4416" y="3837"/>
                  </a:cubicBezTo>
                  <a:cubicBezTo>
                    <a:pt x="4519" y="3734"/>
                    <a:pt x="4622" y="3655"/>
                    <a:pt x="4730" y="3655"/>
                  </a:cubicBezTo>
                  <a:cubicBezTo>
                    <a:pt x="4796" y="3655"/>
                    <a:pt x="4863" y="3684"/>
                    <a:pt x="4934" y="3754"/>
                  </a:cubicBezTo>
                  <a:cubicBezTo>
                    <a:pt x="5100" y="3754"/>
                    <a:pt x="5183" y="3837"/>
                    <a:pt x="5348" y="3837"/>
                  </a:cubicBezTo>
                  <a:lnTo>
                    <a:pt x="6136" y="3050"/>
                  </a:lnTo>
                  <a:lnTo>
                    <a:pt x="6053" y="3050"/>
                  </a:lnTo>
                  <a:cubicBezTo>
                    <a:pt x="5970" y="3050"/>
                    <a:pt x="5867" y="3153"/>
                    <a:pt x="5784" y="3153"/>
                  </a:cubicBezTo>
                  <a:cubicBezTo>
                    <a:pt x="5701" y="3153"/>
                    <a:pt x="5618" y="3050"/>
                    <a:pt x="5618" y="2967"/>
                  </a:cubicBezTo>
                  <a:cubicBezTo>
                    <a:pt x="5535" y="2884"/>
                    <a:pt x="5535" y="2635"/>
                    <a:pt x="5701" y="2531"/>
                  </a:cubicBezTo>
                  <a:cubicBezTo>
                    <a:pt x="5784" y="2448"/>
                    <a:pt x="5872" y="2407"/>
                    <a:pt x="5960" y="2407"/>
                  </a:cubicBezTo>
                  <a:cubicBezTo>
                    <a:pt x="6048" y="2407"/>
                    <a:pt x="6136" y="2448"/>
                    <a:pt x="6219" y="2531"/>
                  </a:cubicBezTo>
                  <a:cubicBezTo>
                    <a:pt x="6302" y="2531"/>
                    <a:pt x="6488" y="2635"/>
                    <a:pt x="6571" y="2718"/>
                  </a:cubicBezTo>
                  <a:cubicBezTo>
                    <a:pt x="6820" y="2448"/>
                    <a:pt x="7090" y="2283"/>
                    <a:pt x="7421" y="2013"/>
                  </a:cubicBezTo>
                  <a:lnTo>
                    <a:pt x="7090" y="2013"/>
                  </a:lnTo>
                  <a:cubicBezTo>
                    <a:pt x="7007" y="2013"/>
                    <a:pt x="6820" y="2013"/>
                    <a:pt x="6820" y="1930"/>
                  </a:cubicBezTo>
                  <a:cubicBezTo>
                    <a:pt x="6737" y="1764"/>
                    <a:pt x="6820" y="1599"/>
                    <a:pt x="7007" y="1495"/>
                  </a:cubicBezTo>
                  <a:cubicBezTo>
                    <a:pt x="7090" y="1412"/>
                    <a:pt x="7173" y="1371"/>
                    <a:pt x="7245" y="1371"/>
                  </a:cubicBezTo>
                  <a:cubicBezTo>
                    <a:pt x="7318" y="1371"/>
                    <a:pt x="7380" y="1412"/>
                    <a:pt x="7421" y="1495"/>
                  </a:cubicBezTo>
                  <a:lnTo>
                    <a:pt x="7525" y="1495"/>
                  </a:lnTo>
                  <a:cubicBezTo>
                    <a:pt x="7608" y="1599"/>
                    <a:pt x="7774" y="1681"/>
                    <a:pt x="7857" y="1681"/>
                  </a:cubicBezTo>
                  <a:cubicBezTo>
                    <a:pt x="8126" y="1599"/>
                    <a:pt x="8375" y="1412"/>
                    <a:pt x="8644" y="1246"/>
                  </a:cubicBezTo>
                  <a:cubicBezTo>
                    <a:pt x="8458" y="1163"/>
                    <a:pt x="8292" y="1163"/>
                    <a:pt x="8126" y="1080"/>
                  </a:cubicBezTo>
                  <a:cubicBezTo>
                    <a:pt x="8307" y="979"/>
                    <a:pt x="8518" y="908"/>
                    <a:pt x="8730" y="908"/>
                  </a:cubicBezTo>
                  <a:cubicBezTo>
                    <a:pt x="8907" y="908"/>
                    <a:pt x="9085" y="958"/>
                    <a:pt x="9245" y="1080"/>
                  </a:cubicBezTo>
                  <a:cubicBezTo>
                    <a:pt x="9328" y="1080"/>
                    <a:pt x="9411" y="1163"/>
                    <a:pt x="9411" y="1246"/>
                  </a:cubicBezTo>
                  <a:lnTo>
                    <a:pt x="9494" y="1163"/>
                  </a:lnTo>
                  <a:lnTo>
                    <a:pt x="9411" y="1163"/>
                  </a:lnTo>
                  <a:cubicBezTo>
                    <a:pt x="9681" y="977"/>
                    <a:pt x="9847" y="894"/>
                    <a:pt x="10116" y="728"/>
                  </a:cubicBezTo>
                  <a:cubicBezTo>
                    <a:pt x="10282" y="645"/>
                    <a:pt x="10448" y="562"/>
                    <a:pt x="10531" y="458"/>
                  </a:cubicBezTo>
                  <a:cubicBezTo>
                    <a:pt x="9897" y="177"/>
                    <a:pt x="9255" y="1"/>
                    <a:pt x="8719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1221950" y="2371775"/>
              <a:ext cx="25950" cy="21275"/>
            </a:xfrm>
            <a:custGeom>
              <a:avLst/>
              <a:gdLst/>
              <a:ahLst/>
              <a:cxnLst/>
              <a:rect l="l" t="t" r="r" b="b"/>
              <a:pathLst>
                <a:path w="1038" h="851" extrusionOk="0">
                  <a:moveTo>
                    <a:pt x="871" y="0"/>
                  </a:moveTo>
                  <a:cubicBezTo>
                    <a:pt x="602" y="249"/>
                    <a:pt x="250" y="518"/>
                    <a:pt x="1" y="767"/>
                  </a:cubicBezTo>
                  <a:cubicBezTo>
                    <a:pt x="84" y="850"/>
                    <a:pt x="84" y="850"/>
                    <a:pt x="167" y="850"/>
                  </a:cubicBezTo>
                  <a:cubicBezTo>
                    <a:pt x="436" y="601"/>
                    <a:pt x="685" y="332"/>
                    <a:pt x="1037" y="83"/>
                  </a:cubicBezTo>
                  <a:cubicBezTo>
                    <a:pt x="954" y="83"/>
                    <a:pt x="954" y="83"/>
                    <a:pt x="87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1193975" y="2401825"/>
              <a:ext cx="23875" cy="21800"/>
            </a:xfrm>
            <a:custGeom>
              <a:avLst/>
              <a:gdLst/>
              <a:ahLst/>
              <a:cxnLst/>
              <a:rect l="l" t="t" r="r" b="b"/>
              <a:pathLst>
                <a:path w="955" h="872" extrusionOk="0">
                  <a:moveTo>
                    <a:pt x="767" y="1"/>
                  </a:moveTo>
                  <a:cubicBezTo>
                    <a:pt x="685" y="83"/>
                    <a:pt x="519" y="166"/>
                    <a:pt x="436" y="353"/>
                  </a:cubicBezTo>
                  <a:cubicBezTo>
                    <a:pt x="332" y="519"/>
                    <a:pt x="166" y="685"/>
                    <a:pt x="0" y="871"/>
                  </a:cubicBezTo>
                  <a:lnTo>
                    <a:pt x="166" y="871"/>
                  </a:lnTo>
                  <a:cubicBezTo>
                    <a:pt x="332" y="767"/>
                    <a:pt x="436" y="602"/>
                    <a:pt x="602" y="436"/>
                  </a:cubicBezTo>
                  <a:cubicBezTo>
                    <a:pt x="685" y="353"/>
                    <a:pt x="850" y="166"/>
                    <a:pt x="954" y="83"/>
                  </a:cubicBezTo>
                  <a:cubicBezTo>
                    <a:pt x="850" y="1"/>
                    <a:pt x="850" y="1"/>
                    <a:pt x="767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9"/>
            <p:cNvSpPr/>
            <p:nvPr/>
          </p:nvSpPr>
          <p:spPr>
            <a:xfrm>
              <a:off x="1254100" y="2347925"/>
              <a:ext cx="23850" cy="17125"/>
            </a:xfrm>
            <a:custGeom>
              <a:avLst/>
              <a:gdLst/>
              <a:ahLst/>
              <a:cxnLst/>
              <a:rect l="l" t="t" r="r" b="b"/>
              <a:pathLst>
                <a:path w="954" h="685" extrusionOk="0">
                  <a:moveTo>
                    <a:pt x="871" y="1"/>
                  </a:moveTo>
                  <a:cubicBezTo>
                    <a:pt x="518" y="167"/>
                    <a:pt x="270" y="436"/>
                    <a:pt x="0" y="602"/>
                  </a:cubicBezTo>
                  <a:cubicBezTo>
                    <a:pt x="0" y="685"/>
                    <a:pt x="104" y="685"/>
                    <a:pt x="104" y="685"/>
                  </a:cubicBezTo>
                  <a:cubicBezTo>
                    <a:pt x="352" y="519"/>
                    <a:pt x="622" y="249"/>
                    <a:pt x="954" y="84"/>
                  </a:cubicBezTo>
                  <a:cubicBezTo>
                    <a:pt x="871" y="84"/>
                    <a:pt x="871" y="1"/>
                    <a:pt x="87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9"/>
            <p:cNvSpPr/>
            <p:nvPr/>
          </p:nvSpPr>
          <p:spPr>
            <a:xfrm>
              <a:off x="1286725" y="2328225"/>
              <a:ext cx="21800" cy="13000"/>
            </a:xfrm>
            <a:custGeom>
              <a:avLst/>
              <a:gdLst/>
              <a:ahLst/>
              <a:cxnLst/>
              <a:rect l="l" t="t" r="r" b="b"/>
              <a:pathLst>
                <a:path w="872" h="520" extrusionOk="0">
                  <a:moveTo>
                    <a:pt x="768" y="1"/>
                  </a:moveTo>
                  <a:cubicBezTo>
                    <a:pt x="519" y="188"/>
                    <a:pt x="250" y="353"/>
                    <a:pt x="1" y="519"/>
                  </a:cubicBezTo>
                  <a:lnTo>
                    <a:pt x="84" y="519"/>
                  </a:lnTo>
                  <a:cubicBezTo>
                    <a:pt x="353" y="353"/>
                    <a:pt x="602" y="188"/>
                    <a:pt x="872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9"/>
            <p:cNvSpPr/>
            <p:nvPr/>
          </p:nvSpPr>
          <p:spPr>
            <a:xfrm>
              <a:off x="1135425" y="2498725"/>
              <a:ext cx="12975" cy="21800"/>
            </a:xfrm>
            <a:custGeom>
              <a:avLst/>
              <a:gdLst/>
              <a:ahLst/>
              <a:cxnLst/>
              <a:rect l="l" t="t" r="r" b="b"/>
              <a:pathLst>
                <a:path w="519" h="872" extrusionOk="0">
                  <a:moveTo>
                    <a:pt x="435" y="1"/>
                  </a:moveTo>
                  <a:cubicBezTo>
                    <a:pt x="270" y="270"/>
                    <a:pt x="187" y="623"/>
                    <a:pt x="0" y="871"/>
                  </a:cubicBezTo>
                  <a:lnTo>
                    <a:pt x="83" y="871"/>
                  </a:lnTo>
                  <a:cubicBezTo>
                    <a:pt x="187" y="623"/>
                    <a:pt x="352" y="353"/>
                    <a:pt x="518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9"/>
            <p:cNvSpPr/>
            <p:nvPr/>
          </p:nvSpPr>
          <p:spPr>
            <a:xfrm>
              <a:off x="1150450" y="2464525"/>
              <a:ext cx="17650" cy="23875"/>
            </a:xfrm>
            <a:custGeom>
              <a:avLst/>
              <a:gdLst/>
              <a:ahLst/>
              <a:cxnLst/>
              <a:rect l="l" t="t" r="r" b="b"/>
              <a:pathLst>
                <a:path w="706" h="955" extrusionOk="0">
                  <a:moveTo>
                    <a:pt x="622" y="1"/>
                  </a:moveTo>
                  <a:cubicBezTo>
                    <a:pt x="353" y="332"/>
                    <a:pt x="187" y="602"/>
                    <a:pt x="0" y="954"/>
                  </a:cubicBezTo>
                  <a:lnTo>
                    <a:pt x="187" y="954"/>
                  </a:lnTo>
                  <a:cubicBezTo>
                    <a:pt x="353" y="685"/>
                    <a:pt x="518" y="332"/>
                    <a:pt x="705" y="84"/>
                  </a:cubicBezTo>
                  <a:lnTo>
                    <a:pt x="622" y="1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1172200" y="2431875"/>
              <a:ext cx="19725" cy="23875"/>
            </a:xfrm>
            <a:custGeom>
              <a:avLst/>
              <a:gdLst/>
              <a:ahLst/>
              <a:cxnLst/>
              <a:rect l="l" t="t" r="r" b="b"/>
              <a:pathLst>
                <a:path w="789" h="955" extrusionOk="0">
                  <a:moveTo>
                    <a:pt x="602" y="1"/>
                  </a:moveTo>
                  <a:cubicBezTo>
                    <a:pt x="353" y="353"/>
                    <a:pt x="167" y="602"/>
                    <a:pt x="1" y="871"/>
                  </a:cubicBezTo>
                  <a:lnTo>
                    <a:pt x="84" y="954"/>
                  </a:lnTo>
                  <a:cubicBezTo>
                    <a:pt x="353" y="706"/>
                    <a:pt x="519" y="353"/>
                    <a:pt x="789" y="84"/>
                  </a:cubicBezTo>
                  <a:cubicBezTo>
                    <a:pt x="685" y="84"/>
                    <a:pt x="602" y="84"/>
                    <a:pt x="602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89;p39"/>
          <p:cNvGrpSpPr/>
          <p:nvPr/>
        </p:nvGrpSpPr>
        <p:grpSpPr>
          <a:xfrm>
            <a:off x="7509947" y="4005506"/>
            <a:ext cx="1118242" cy="630756"/>
            <a:chOff x="2508700" y="4302150"/>
            <a:chExt cx="1105925" cy="561275"/>
          </a:xfrm>
        </p:grpSpPr>
        <p:sp>
          <p:nvSpPr>
            <p:cNvPr id="590" name="Google Shape;590;p39"/>
            <p:cNvSpPr/>
            <p:nvPr/>
          </p:nvSpPr>
          <p:spPr>
            <a:xfrm>
              <a:off x="2508700" y="4302150"/>
              <a:ext cx="1105925" cy="561275"/>
            </a:xfrm>
            <a:custGeom>
              <a:avLst/>
              <a:gdLst/>
              <a:ahLst/>
              <a:cxnLst/>
              <a:rect l="l" t="t" r="r" b="b"/>
              <a:pathLst>
                <a:path w="44237" h="22451" extrusionOk="0">
                  <a:moveTo>
                    <a:pt x="28939" y="1"/>
                  </a:moveTo>
                  <a:cubicBezTo>
                    <a:pt x="25663" y="1"/>
                    <a:pt x="22471" y="1721"/>
                    <a:pt x="20647" y="3193"/>
                  </a:cubicBezTo>
                  <a:cubicBezTo>
                    <a:pt x="19776" y="3877"/>
                    <a:pt x="19009" y="4665"/>
                    <a:pt x="18222" y="5515"/>
                  </a:cubicBezTo>
                  <a:cubicBezTo>
                    <a:pt x="17621" y="6303"/>
                    <a:pt x="17185" y="6904"/>
                    <a:pt x="16771" y="7505"/>
                  </a:cubicBezTo>
                  <a:lnTo>
                    <a:pt x="16584" y="7671"/>
                  </a:lnTo>
                  <a:cubicBezTo>
                    <a:pt x="16418" y="7940"/>
                    <a:pt x="13309" y="11132"/>
                    <a:pt x="9412" y="13205"/>
                  </a:cubicBezTo>
                  <a:lnTo>
                    <a:pt x="8479" y="13371"/>
                  </a:lnTo>
                  <a:cubicBezTo>
                    <a:pt x="7857" y="13475"/>
                    <a:pt x="7256" y="13724"/>
                    <a:pt x="6655" y="13993"/>
                  </a:cubicBezTo>
                  <a:lnTo>
                    <a:pt x="6572" y="13993"/>
                  </a:lnTo>
                  <a:cubicBezTo>
                    <a:pt x="5453" y="14511"/>
                    <a:pt x="3629" y="15444"/>
                    <a:pt x="2862" y="15879"/>
                  </a:cubicBezTo>
                  <a:cubicBezTo>
                    <a:pt x="1120" y="16066"/>
                    <a:pt x="270" y="16584"/>
                    <a:pt x="84" y="17517"/>
                  </a:cubicBezTo>
                  <a:cubicBezTo>
                    <a:pt x="1" y="18305"/>
                    <a:pt x="188" y="18906"/>
                    <a:pt x="353" y="19424"/>
                  </a:cubicBezTo>
                  <a:cubicBezTo>
                    <a:pt x="602" y="19859"/>
                    <a:pt x="872" y="20461"/>
                    <a:pt x="1473" y="20896"/>
                  </a:cubicBezTo>
                  <a:cubicBezTo>
                    <a:pt x="1742" y="21062"/>
                    <a:pt x="2074" y="21248"/>
                    <a:pt x="2426" y="21248"/>
                  </a:cubicBezTo>
                  <a:cubicBezTo>
                    <a:pt x="3027" y="21248"/>
                    <a:pt x="3711" y="20813"/>
                    <a:pt x="4582" y="20108"/>
                  </a:cubicBezTo>
                  <a:cubicBezTo>
                    <a:pt x="5453" y="19859"/>
                    <a:pt x="7443" y="19258"/>
                    <a:pt x="8562" y="18823"/>
                  </a:cubicBezTo>
                  <a:lnTo>
                    <a:pt x="8728" y="18823"/>
                  </a:lnTo>
                  <a:cubicBezTo>
                    <a:pt x="10034" y="18305"/>
                    <a:pt x="10801" y="17704"/>
                    <a:pt x="11153" y="17351"/>
                  </a:cubicBezTo>
                  <a:cubicBezTo>
                    <a:pt x="14947" y="16232"/>
                    <a:pt x="18740" y="16232"/>
                    <a:pt x="19528" y="16232"/>
                  </a:cubicBezTo>
                  <a:lnTo>
                    <a:pt x="20129" y="16232"/>
                  </a:lnTo>
                  <a:lnTo>
                    <a:pt x="21684" y="16398"/>
                  </a:lnTo>
                  <a:cubicBezTo>
                    <a:pt x="22202" y="16481"/>
                    <a:pt x="22720" y="16584"/>
                    <a:pt x="23238" y="16584"/>
                  </a:cubicBezTo>
                  <a:cubicBezTo>
                    <a:pt x="23756" y="16626"/>
                    <a:pt x="24275" y="16646"/>
                    <a:pt x="24782" y="16646"/>
                  </a:cubicBezTo>
                  <a:cubicBezTo>
                    <a:pt x="25290" y="16646"/>
                    <a:pt x="25788" y="16626"/>
                    <a:pt x="26265" y="16584"/>
                  </a:cubicBezTo>
                  <a:cubicBezTo>
                    <a:pt x="28172" y="16398"/>
                    <a:pt x="30245" y="15714"/>
                    <a:pt x="31965" y="14677"/>
                  </a:cubicBezTo>
                  <a:lnTo>
                    <a:pt x="31965" y="14677"/>
                  </a:lnTo>
                  <a:cubicBezTo>
                    <a:pt x="31882" y="15195"/>
                    <a:pt x="31799" y="15714"/>
                    <a:pt x="31799" y="16232"/>
                  </a:cubicBezTo>
                  <a:cubicBezTo>
                    <a:pt x="31799" y="19590"/>
                    <a:pt x="34556" y="22451"/>
                    <a:pt x="38018" y="22451"/>
                  </a:cubicBezTo>
                  <a:cubicBezTo>
                    <a:pt x="41459" y="22451"/>
                    <a:pt x="44237" y="19590"/>
                    <a:pt x="44237" y="16232"/>
                  </a:cubicBezTo>
                  <a:cubicBezTo>
                    <a:pt x="44237" y="12770"/>
                    <a:pt x="41459" y="10013"/>
                    <a:pt x="38018" y="10013"/>
                  </a:cubicBezTo>
                  <a:cubicBezTo>
                    <a:pt x="37313" y="10013"/>
                    <a:pt x="36712" y="10096"/>
                    <a:pt x="36111" y="10262"/>
                  </a:cubicBezTo>
                  <a:cubicBezTo>
                    <a:pt x="36795" y="8541"/>
                    <a:pt x="36712" y="6634"/>
                    <a:pt x="35945" y="4665"/>
                  </a:cubicBezTo>
                  <a:cubicBezTo>
                    <a:pt x="35157" y="2758"/>
                    <a:pt x="33872" y="1369"/>
                    <a:pt x="32048" y="685"/>
                  </a:cubicBezTo>
                  <a:lnTo>
                    <a:pt x="31281" y="333"/>
                  </a:lnTo>
                  <a:cubicBezTo>
                    <a:pt x="31177" y="333"/>
                    <a:pt x="31094" y="333"/>
                    <a:pt x="31012" y="250"/>
                  </a:cubicBezTo>
                  <a:cubicBezTo>
                    <a:pt x="30328" y="84"/>
                    <a:pt x="29623" y="1"/>
                    <a:pt x="2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2543425" y="4667000"/>
              <a:ext cx="222350" cy="132050"/>
            </a:xfrm>
            <a:custGeom>
              <a:avLst/>
              <a:gdLst/>
              <a:ahLst/>
              <a:cxnLst/>
              <a:rect l="l" t="t" r="r" b="b"/>
              <a:pathLst>
                <a:path w="8894" h="5282" extrusionOk="0">
                  <a:moveTo>
                    <a:pt x="8209" y="0"/>
                  </a:moveTo>
                  <a:cubicBezTo>
                    <a:pt x="8209" y="0"/>
                    <a:pt x="7256" y="0"/>
                    <a:pt x="5867" y="601"/>
                  </a:cubicBezTo>
                  <a:lnTo>
                    <a:pt x="5784" y="684"/>
                  </a:lnTo>
                  <a:cubicBezTo>
                    <a:pt x="4395" y="1285"/>
                    <a:pt x="1908" y="2674"/>
                    <a:pt x="1908" y="2674"/>
                  </a:cubicBezTo>
                  <a:cubicBezTo>
                    <a:pt x="1908" y="2674"/>
                    <a:pt x="167" y="2757"/>
                    <a:pt x="84" y="3192"/>
                  </a:cubicBezTo>
                  <a:cubicBezTo>
                    <a:pt x="1" y="3545"/>
                    <a:pt x="167" y="3959"/>
                    <a:pt x="250" y="4312"/>
                  </a:cubicBezTo>
                  <a:cubicBezTo>
                    <a:pt x="436" y="4664"/>
                    <a:pt x="602" y="4996"/>
                    <a:pt x="954" y="5265"/>
                  </a:cubicBezTo>
                  <a:cubicBezTo>
                    <a:pt x="976" y="5276"/>
                    <a:pt x="1001" y="5281"/>
                    <a:pt x="1029" y="5281"/>
                  </a:cubicBezTo>
                  <a:cubicBezTo>
                    <a:pt x="1439" y="5281"/>
                    <a:pt x="2509" y="4229"/>
                    <a:pt x="2509" y="4229"/>
                  </a:cubicBezTo>
                  <a:cubicBezTo>
                    <a:pt x="2509" y="4229"/>
                    <a:pt x="5266" y="3441"/>
                    <a:pt x="6738" y="2923"/>
                  </a:cubicBezTo>
                  <a:lnTo>
                    <a:pt x="6821" y="2923"/>
                  </a:lnTo>
                  <a:cubicBezTo>
                    <a:pt x="8292" y="2405"/>
                    <a:pt x="8894" y="1721"/>
                    <a:pt x="8894" y="1721"/>
                  </a:cubicBezTo>
                  <a:cubicBezTo>
                    <a:pt x="8894" y="1721"/>
                    <a:pt x="8894" y="1638"/>
                    <a:pt x="8811" y="1638"/>
                  </a:cubicBezTo>
                  <a:cubicBezTo>
                    <a:pt x="8728" y="1555"/>
                    <a:pt x="8541" y="1285"/>
                    <a:pt x="8375" y="1037"/>
                  </a:cubicBezTo>
                  <a:lnTo>
                    <a:pt x="8375" y="954"/>
                  </a:lnTo>
                  <a:lnTo>
                    <a:pt x="8375" y="850"/>
                  </a:lnTo>
                  <a:cubicBezTo>
                    <a:pt x="8209" y="601"/>
                    <a:pt x="8209" y="249"/>
                    <a:pt x="8209" y="83"/>
                  </a:cubicBezTo>
                  <a:lnTo>
                    <a:pt x="8209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2748650" y="4337850"/>
              <a:ext cx="645725" cy="370100"/>
            </a:xfrm>
            <a:custGeom>
              <a:avLst/>
              <a:gdLst/>
              <a:ahLst/>
              <a:cxnLst/>
              <a:rect l="l" t="t" r="r" b="b"/>
              <a:pathLst>
                <a:path w="25829" h="14804" extrusionOk="0">
                  <a:moveTo>
                    <a:pt x="19381" y="723"/>
                  </a:moveTo>
                  <a:cubicBezTo>
                    <a:pt x="19899" y="723"/>
                    <a:pt x="20408" y="777"/>
                    <a:pt x="20895" y="895"/>
                  </a:cubicBezTo>
                  <a:cubicBezTo>
                    <a:pt x="22533" y="1330"/>
                    <a:pt x="23756" y="2366"/>
                    <a:pt x="24440" y="4087"/>
                  </a:cubicBezTo>
                  <a:cubicBezTo>
                    <a:pt x="25124" y="5828"/>
                    <a:pt x="25041" y="7383"/>
                    <a:pt x="24171" y="8834"/>
                  </a:cubicBezTo>
                  <a:cubicBezTo>
                    <a:pt x="22616" y="11342"/>
                    <a:pt x="19092" y="12814"/>
                    <a:pt x="16397" y="13083"/>
                  </a:cubicBezTo>
                  <a:cubicBezTo>
                    <a:pt x="15464" y="13166"/>
                    <a:pt x="14594" y="13166"/>
                    <a:pt x="13806" y="13166"/>
                  </a:cubicBezTo>
                  <a:cubicBezTo>
                    <a:pt x="10883" y="13083"/>
                    <a:pt x="8810" y="12213"/>
                    <a:pt x="8209" y="10741"/>
                  </a:cubicBezTo>
                  <a:cubicBezTo>
                    <a:pt x="7691" y="9352"/>
                    <a:pt x="8458" y="7466"/>
                    <a:pt x="10282" y="5393"/>
                  </a:cubicBezTo>
                  <a:cubicBezTo>
                    <a:pt x="10883" y="4792"/>
                    <a:pt x="11567" y="4087"/>
                    <a:pt x="12438" y="3403"/>
                  </a:cubicBezTo>
                  <a:cubicBezTo>
                    <a:pt x="14155" y="1978"/>
                    <a:pt x="16882" y="723"/>
                    <a:pt x="19381" y="723"/>
                  </a:cubicBezTo>
                  <a:close/>
                  <a:moveTo>
                    <a:pt x="6875" y="9504"/>
                  </a:moveTo>
                  <a:cubicBezTo>
                    <a:pt x="7052" y="9504"/>
                    <a:pt x="7221" y="9563"/>
                    <a:pt x="7339" y="9622"/>
                  </a:cubicBezTo>
                  <a:cubicBezTo>
                    <a:pt x="7339" y="10140"/>
                    <a:pt x="7339" y="10575"/>
                    <a:pt x="7587" y="11093"/>
                  </a:cubicBezTo>
                  <a:cubicBezTo>
                    <a:pt x="7774" y="11529"/>
                    <a:pt x="8023" y="11943"/>
                    <a:pt x="8458" y="12296"/>
                  </a:cubicBezTo>
                  <a:cubicBezTo>
                    <a:pt x="8375" y="12461"/>
                    <a:pt x="8292" y="12648"/>
                    <a:pt x="8106" y="12731"/>
                  </a:cubicBezTo>
                  <a:cubicBezTo>
                    <a:pt x="6385" y="12897"/>
                    <a:pt x="3877" y="13166"/>
                    <a:pt x="1369" y="13850"/>
                  </a:cubicBezTo>
                  <a:cubicBezTo>
                    <a:pt x="1286" y="13767"/>
                    <a:pt x="1203" y="13602"/>
                    <a:pt x="1203" y="13498"/>
                  </a:cubicBezTo>
                  <a:cubicBezTo>
                    <a:pt x="3359" y="12213"/>
                    <a:pt x="5349" y="10658"/>
                    <a:pt x="6655" y="9539"/>
                  </a:cubicBezTo>
                  <a:cubicBezTo>
                    <a:pt x="6727" y="9514"/>
                    <a:pt x="6802" y="9504"/>
                    <a:pt x="6875" y="9504"/>
                  </a:cubicBezTo>
                  <a:close/>
                  <a:moveTo>
                    <a:pt x="19300" y="1"/>
                  </a:moveTo>
                  <a:cubicBezTo>
                    <a:pt x="16619" y="1"/>
                    <a:pt x="13764" y="1311"/>
                    <a:pt x="12003" y="2802"/>
                  </a:cubicBezTo>
                  <a:cubicBezTo>
                    <a:pt x="11049" y="3569"/>
                    <a:pt x="10365" y="4273"/>
                    <a:pt x="9764" y="5040"/>
                  </a:cubicBezTo>
                  <a:cubicBezTo>
                    <a:pt x="9059" y="5724"/>
                    <a:pt x="8541" y="6512"/>
                    <a:pt x="8106" y="7113"/>
                  </a:cubicBezTo>
                  <a:cubicBezTo>
                    <a:pt x="7774" y="7549"/>
                    <a:pt x="4312" y="11093"/>
                    <a:pt x="0" y="13249"/>
                  </a:cubicBezTo>
                  <a:cubicBezTo>
                    <a:pt x="0" y="13415"/>
                    <a:pt x="0" y="13767"/>
                    <a:pt x="166" y="14016"/>
                  </a:cubicBezTo>
                  <a:lnTo>
                    <a:pt x="166" y="14120"/>
                  </a:lnTo>
                  <a:lnTo>
                    <a:pt x="166" y="14203"/>
                  </a:lnTo>
                  <a:cubicBezTo>
                    <a:pt x="332" y="14451"/>
                    <a:pt x="519" y="14721"/>
                    <a:pt x="602" y="14804"/>
                  </a:cubicBezTo>
                  <a:cubicBezTo>
                    <a:pt x="4371" y="13614"/>
                    <a:pt x="8370" y="13386"/>
                    <a:pt x="9985" y="13386"/>
                  </a:cubicBezTo>
                  <a:cubicBezTo>
                    <a:pt x="10368" y="13386"/>
                    <a:pt x="10617" y="13399"/>
                    <a:pt x="10697" y="13415"/>
                  </a:cubicBezTo>
                  <a:cubicBezTo>
                    <a:pt x="11650" y="13602"/>
                    <a:pt x="12604" y="13767"/>
                    <a:pt x="13723" y="13850"/>
                  </a:cubicBezTo>
                  <a:cubicBezTo>
                    <a:pt x="14594" y="13850"/>
                    <a:pt x="15547" y="13850"/>
                    <a:pt x="16501" y="13767"/>
                  </a:cubicBezTo>
                  <a:cubicBezTo>
                    <a:pt x="19341" y="13498"/>
                    <a:pt x="23134" y="11943"/>
                    <a:pt x="24792" y="9186"/>
                  </a:cubicBezTo>
                  <a:cubicBezTo>
                    <a:pt x="25725" y="7549"/>
                    <a:pt x="25829" y="5724"/>
                    <a:pt x="25041" y="3838"/>
                  </a:cubicBezTo>
                  <a:cubicBezTo>
                    <a:pt x="24274" y="1931"/>
                    <a:pt x="22885" y="646"/>
                    <a:pt x="21061" y="211"/>
                  </a:cubicBezTo>
                  <a:cubicBezTo>
                    <a:pt x="20492" y="66"/>
                    <a:pt x="19901" y="1"/>
                    <a:pt x="19300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2953875" y="4440000"/>
              <a:ext cx="405775" cy="166375"/>
            </a:xfrm>
            <a:custGeom>
              <a:avLst/>
              <a:gdLst/>
              <a:ahLst/>
              <a:cxnLst/>
              <a:rect l="l" t="t" r="r" b="b"/>
              <a:pathLst>
                <a:path w="16231" h="6655" extrusionOk="0">
                  <a:moveTo>
                    <a:pt x="16231" y="1"/>
                  </a:moveTo>
                  <a:lnTo>
                    <a:pt x="16231" y="1"/>
                  </a:lnTo>
                  <a:cubicBezTo>
                    <a:pt x="14842" y="519"/>
                    <a:pt x="13474" y="1037"/>
                    <a:pt x="12085" y="1556"/>
                  </a:cubicBezTo>
                  <a:cubicBezTo>
                    <a:pt x="11484" y="1908"/>
                    <a:pt x="10779" y="2157"/>
                    <a:pt x="10095" y="2509"/>
                  </a:cubicBezTo>
                  <a:cubicBezTo>
                    <a:pt x="10779" y="2260"/>
                    <a:pt x="11484" y="1991"/>
                    <a:pt x="12168" y="1742"/>
                  </a:cubicBezTo>
                  <a:cubicBezTo>
                    <a:pt x="13557" y="1224"/>
                    <a:pt x="14842" y="602"/>
                    <a:pt x="16231" y="1"/>
                  </a:cubicBezTo>
                  <a:close/>
                  <a:moveTo>
                    <a:pt x="10095" y="2509"/>
                  </a:moveTo>
                  <a:lnTo>
                    <a:pt x="10095" y="2509"/>
                  </a:lnTo>
                  <a:cubicBezTo>
                    <a:pt x="9411" y="2779"/>
                    <a:pt x="8810" y="3027"/>
                    <a:pt x="8105" y="3297"/>
                  </a:cubicBezTo>
                  <a:cubicBezTo>
                    <a:pt x="6737" y="3815"/>
                    <a:pt x="5348" y="4333"/>
                    <a:pt x="4042" y="4934"/>
                  </a:cubicBezTo>
                  <a:cubicBezTo>
                    <a:pt x="2674" y="5453"/>
                    <a:pt x="1368" y="6054"/>
                    <a:pt x="0" y="6655"/>
                  </a:cubicBezTo>
                  <a:cubicBezTo>
                    <a:pt x="1368" y="6220"/>
                    <a:pt x="2757" y="5618"/>
                    <a:pt x="4146" y="5100"/>
                  </a:cubicBezTo>
                  <a:cubicBezTo>
                    <a:pt x="5431" y="4582"/>
                    <a:pt x="6820" y="3981"/>
                    <a:pt x="8105" y="3380"/>
                  </a:cubicBezTo>
                  <a:cubicBezTo>
                    <a:pt x="8810" y="3110"/>
                    <a:pt x="9494" y="2779"/>
                    <a:pt x="10095" y="2509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2977175" y="4474725"/>
              <a:ext cx="391300" cy="161725"/>
            </a:xfrm>
            <a:custGeom>
              <a:avLst/>
              <a:gdLst/>
              <a:ahLst/>
              <a:cxnLst/>
              <a:rect l="l" t="t" r="r" b="b"/>
              <a:pathLst>
                <a:path w="15652" h="6469" extrusionOk="0">
                  <a:moveTo>
                    <a:pt x="15651" y="1"/>
                  </a:moveTo>
                  <a:lnTo>
                    <a:pt x="11754" y="1555"/>
                  </a:lnTo>
                  <a:cubicBezTo>
                    <a:pt x="11070" y="1804"/>
                    <a:pt x="10469" y="2157"/>
                    <a:pt x="9764" y="2426"/>
                  </a:cubicBezTo>
                  <a:cubicBezTo>
                    <a:pt x="9163" y="2675"/>
                    <a:pt x="8479" y="2944"/>
                    <a:pt x="7878" y="3193"/>
                  </a:cubicBezTo>
                  <a:cubicBezTo>
                    <a:pt x="6489" y="3711"/>
                    <a:pt x="5183" y="4229"/>
                    <a:pt x="3898" y="4748"/>
                  </a:cubicBezTo>
                  <a:cubicBezTo>
                    <a:pt x="2592" y="5266"/>
                    <a:pt x="1307" y="5867"/>
                    <a:pt x="1" y="6468"/>
                  </a:cubicBezTo>
                  <a:lnTo>
                    <a:pt x="105" y="6468"/>
                  </a:lnTo>
                  <a:lnTo>
                    <a:pt x="3981" y="4914"/>
                  </a:lnTo>
                  <a:cubicBezTo>
                    <a:pt x="5287" y="4395"/>
                    <a:pt x="6572" y="3877"/>
                    <a:pt x="7878" y="3276"/>
                  </a:cubicBezTo>
                  <a:cubicBezTo>
                    <a:pt x="8562" y="3027"/>
                    <a:pt x="9163" y="2675"/>
                    <a:pt x="9847" y="2426"/>
                  </a:cubicBezTo>
                  <a:cubicBezTo>
                    <a:pt x="10469" y="2157"/>
                    <a:pt x="11153" y="1991"/>
                    <a:pt x="11754" y="1721"/>
                  </a:cubicBezTo>
                  <a:cubicBezTo>
                    <a:pt x="13143" y="1120"/>
                    <a:pt x="14428" y="602"/>
                    <a:pt x="1565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2968900" y="4379900"/>
              <a:ext cx="345150" cy="142525"/>
            </a:xfrm>
            <a:custGeom>
              <a:avLst/>
              <a:gdLst/>
              <a:ahLst/>
              <a:cxnLst/>
              <a:rect l="l" t="t" r="r" b="b"/>
              <a:pathLst>
                <a:path w="13806" h="5701" extrusionOk="0">
                  <a:moveTo>
                    <a:pt x="13806" y="0"/>
                  </a:moveTo>
                  <a:lnTo>
                    <a:pt x="13806" y="0"/>
                  </a:lnTo>
                  <a:cubicBezTo>
                    <a:pt x="12604" y="415"/>
                    <a:pt x="11484" y="850"/>
                    <a:pt x="10282" y="1368"/>
                  </a:cubicBezTo>
                  <a:cubicBezTo>
                    <a:pt x="9764" y="1638"/>
                    <a:pt x="9142" y="1887"/>
                    <a:pt x="8624" y="2156"/>
                  </a:cubicBezTo>
                  <a:cubicBezTo>
                    <a:pt x="9245" y="1970"/>
                    <a:pt x="9764" y="1721"/>
                    <a:pt x="10365" y="1555"/>
                  </a:cubicBezTo>
                  <a:cubicBezTo>
                    <a:pt x="11484" y="1037"/>
                    <a:pt x="12686" y="601"/>
                    <a:pt x="13806" y="0"/>
                  </a:cubicBezTo>
                  <a:close/>
                  <a:moveTo>
                    <a:pt x="8623" y="2156"/>
                  </a:moveTo>
                  <a:lnTo>
                    <a:pt x="8623" y="2156"/>
                  </a:lnTo>
                  <a:cubicBezTo>
                    <a:pt x="8022" y="2405"/>
                    <a:pt x="7421" y="2591"/>
                    <a:pt x="6903" y="2840"/>
                  </a:cubicBezTo>
                  <a:cubicBezTo>
                    <a:pt x="5701" y="3276"/>
                    <a:pt x="4581" y="3711"/>
                    <a:pt x="3358" y="4229"/>
                  </a:cubicBezTo>
                  <a:cubicBezTo>
                    <a:pt x="2239" y="4664"/>
                    <a:pt x="1120" y="5183"/>
                    <a:pt x="0" y="5701"/>
                  </a:cubicBezTo>
                  <a:cubicBezTo>
                    <a:pt x="1120" y="5348"/>
                    <a:pt x="2322" y="4830"/>
                    <a:pt x="3441" y="4395"/>
                  </a:cubicBezTo>
                  <a:cubicBezTo>
                    <a:pt x="4664" y="3877"/>
                    <a:pt x="5784" y="3441"/>
                    <a:pt x="6903" y="2923"/>
                  </a:cubicBezTo>
                  <a:cubicBezTo>
                    <a:pt x="7504" y="2674"/>
                    <a:pt x="8022" y="2405"/>
                    <a:pt x="8623" y="2156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2951275" y="4407875"/>
              <a:ext cx="391275" cy="161725"/>
            </a:xfrm>
            <a:custGeom>
              <a:avLst/>
              <a:gdLst/>
              <a:ahLst/>
              <a:cxnLst/>
              <a:rect l="l" t="t" r="r" b="b"/>
              <a:pathLst>
                <a:path w="15651" h="6469" extrusionOk="0">
                  <a:moveTo>
                    <a:pt x="15547" y="1"/>
                  </a:moveTo>
                  <a:lnTo>
                    <a:pt x="11671" y="1555"/>
                  </a:lnTo>
                  <a:cubicBezTo>
                    <a:pt x="10987" y="1804"/>
                    <a:pt x="10365" y="2157"/>
                    <a:pt x="9764" y="2405"/>
                  </a:cubicBezTo>
                  <a:cubicBezTo>
                    <a:pt x="10365" y="2157"/>
                    <a:pt x="11070" y="1991"/>
                    <a:pt x="11754" y="1721"/>
                  </a:cubicBezTo>
                  <a:cubicBezTo>
                    <a:pt x="13060" y="1203"/>
                    <a:pt x="14345" y="602"/>
                    <a:pt x="15651" y="1"/>
                  </a:cubicBezTo>
                  <a:close/>
                  <a:moveTo>
                    <a:pt x="9764" y="2405"/>
                  </a:moveTo>
                  <a:cubicBezTo>
                    <a:pt x="9080" y="2675"/>
                    <a:pt x="8396" y="2924"/>
                    <a:pt x="7774" y="3193"/>
                  </a:cubicBezTo>
                  <a:cubicBezTo>
                    <a:pt x="6489" y="3711"/>
                    <a:pt x="5100" y="4229"/>
                    <a:pt x="3815" y="4748"/>
                  </a:cubicBezTo>
                  <a:cubicBezTo>
                    <a:pt x="2509" y="5266"/>
                    <a:pt x="1224" y="5867"/>
                    <a:pt x="1" y="6468"/>
                  </a:cubicBezTo>
                  <a:lnTo>
                    <a:pt x="3898" y="4913"/>
                  </a:lnTo>
                  <a:cubicBezTo>
                    <a:pt x="5183" y="4395"/>
                    <a:pt x="6489" y="3877"/>
                    <a:pt x="7774" y="3276"/>
                  </a:cubicBezTo>
                  <a:cubicBezTo>
                    <a:pt x="8479" y="3027"/>
                    <a:pt x="9080" y="2675"/>
                    <a:pt x="9764" y="2405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3011900" y="4360200"/>
              <a:ext cx="257075" cy="105750"/>
            </a:xfrm>
            <a:custGeom>
              <a:avLst/>
              <a:gdLst/>
              <a:ahLst/>
              <a:cxnLst/>
              <a:rect l="l" t="t" r="r" b="b"/>
              <a:pathLst>
                <a:path w="10283" h="4230" extrusionOk="0">
                  <a:moveTo>
                    <a:pt x="10282" y="1"/>
                  </a:moveTo>
                  <a:cubicBezTo>
                    <a:pt x="9329" y="270"/>
                    <a:pt x="8458" y="602"/>
                    <a:pt x="7691" y="954"/>
                  </a:cubicBezTo>
                  <a:cubicBezTo>
                    <a:pt x="7256" y="1120"/>
                    <a:pt x="6821" y="1389"/>
                    <a:pt x="6385" y="1555"/>
                  </a:cubicBezTo>
                  <a:cubicBezTo>
                    <a:pt x="5971" y="1721"/>
                    <a:pt x="5535" y="1908"/>
                    <a:pt x="5100" y="2074"/>
                  </a:cubicBezTo>
                  <a:cubicBezTo>
                    <a:pt x="4230" y="2426"/>
                    <a:pt x="3380" y="2758"/>
                    <a:pt x="2509" y="3110"/>
                  </a:cubicBezTo>
                  <a:cubicBezTo>
                    <a:pt x="1638" y="3462"/>
                    <a:pt x="789" y="3794"/>
                    <a:pt x="1" y="4229"/>
                  </a:cubicBezTo>
                  <a:cubicBezTo>
                    <a:pt x="871" y="3981"/>
                    <a:pt x="1721" y="3628"/>
                    <a:pt x="2592" y="3276"/>
                  </a:cubicBezTo>
                  <a:cubicBezTo>
                    <a:pt x="3463" y="2944"/>
                    <a:pt x="4312" y="2509"/>
                    <a:pt x="5100" y="2156"/>
                  </a:cubicBezTo>
                  <a:cubicBezTo>
                    <a:pt x="5535" y="1991"/>
                    <a:pt x="5971" y="1825"/>
                    <a:pt x="6385" y="1638"/>
                  </a:cubicBezTo>
                  <a:cubicBezTo>
                    <a:pt x="6821" y="1472"/>
                    <a:pt x="7256" y="1307"/>
                    <a:pt x="7691" y="1120"/>
                  </a:cubicBezTo>
                  <a:cubicBezTo>
                    <a:pt x="8562" y="788"/>
                    <a:pt x="9412" y="436"/>
                    <a:pt x="10282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3022800" y="4513600"/>
              <a:ext cx="345675" cy="142525"/>
            </a:xfrm>
            <a:custGeom>
              <a:avLst/>
              <a:gdLst/>
              <a:ahLst/>
              <a:cxnLst/>
              <a:rect l="l" t="t" r="r" b="b"/>
              <a:pathLst>
                <a:path w="13827" h="5701" extrusionOk="0">
                  <a:moveTo>
                    <a:pt x="13826" y="0"/>
                  </a:moveTo>
                  <a:lnTo>
                    <a:pt x="13826" y="0"/>
                  </a:lnTo>
                  <a:cubicBezTo>
                    <a:pt x="12686" y="436"/>
                    <a:pt x="11484" y="871"/>
                    <a:pt x="10365" y="1389"/>
                  </a:cubicBezTo>
                  <a:cubicBezTo>
                    <a:pt x="9764" y="1638"/>
                    <a:pt x="9245" y="1907"/>
                    <a:pt x="8644" y="2156"/>
                  </a:cubicBezTo>
                  <a:cubicBezTo>
                    <a:pt x="9245" y="1990"/>
                    <a:pt x="9846" y="1721"/>
                    <a:pt x="10448" y="1555"/>
                  </a:cubicBezTo>
                  <a:cubicBezTo>
                    <a:pt x="11567" y="1037"/>
                    <a:pt x="12686" y="519"/>
                    <a:pt x="13826" y="0"/>
                  </a:cubicBezTo>
                  <a:close/>
                  <a:moveTo>
                    <a:pt x="8644" y="2156"/>
                  </a:moveTo>
                  <a:lnTo>
                    <a:pt x="8644" y="2156"/>
                  </a:lnTo>
                  <a:cubicBezTo>
                    <a:pt x="8126" y="2426"/>
                    <a:pt x="7504" y="2592"/>
                    <a:pt x="6903" y="2840"/>
                  </a:cubicBezTo>
                  <a:cubicBezTo>
                    <a:pt x="5784" y="3276"/>
                    <a:pt x="4581" y="3711"/>
                    <a:pt x="3462" y="4229"/>
                  </a:cubicBezTo>
                  <a:cubicBezTo>
                    <a:pt x="2322" y="4664"/>
                    <a:pt x="1120" y="5183"/>
                    <a:pt x="0" y="5701"/>
                  </a:cubicBezTo>
                  <a:cubicBezTo>
                    <a:pt x="1202" y="5349"/>
                    <a:pt x="2322" y="4830"/>
                    <a:pt x="3545" y="4395"/>
                  </a:cubicBezTo>
                  <a:cubicBezTo>
                    <a:pt x="4664" y="3877"/>
                    <a:pt x="5784" y="3462"/>
                    <a:pt x="6986" y="2944"/>
                  </a:cubicBezTo>
                  <a:cubicBezTo>
                    <a:pt x="7504" y="2675"/>
                    <a:pt x="8126" y="2426"/>
                    <a:pt x="8644" y="2156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3093800" y="4561275"/>
              <a:ext cx="257050" cy="105750"/>
            </a:xfrm>
            <a:custGeom>
              <a:avLst/>
              <a:gdLst/>
              <a:ahLst/>
              <a:cxnLst/>
              <a:rect l="l" t="t" r="r" b="b"/>
              <a:pathLst>
                <a:path w="10282" h="4230" extrusionOk="0">
                  <a:moveTo>
                    <a:pt x="10282" y="0"/>
                  </a:moveTo>
                  <a:lnTo>
                    <a:pt x="10282" y="0"/>
                  </a:lnTo>
                  <a:cubicBezTo>
                    <a:pt x="9432" y="249"/>
                    <a:pt x="8561" y="602"/>
                    <a:pt x="7690" y="933"/>
                  </a:cubicBezTo>
                  <a:cubicBezTo>
                    <a:pt x="7255" y="1120"/>
                    <a:pt x="6841" y="1369"/>
                    <a:pt x="6405" y="1555"/>
                  </a:cubicBezTo>
                  <a:cubicBezTo>
                    <a:pt x="5970" y="1721"/>
                    <a:pt x="5535" y="1887"/>
                    <a:pt x="5099" y="2073"/>
                  </a:cubicBezTo>
                  <a:cubicBezTo>
                    <a:pt x="4249" y="2405"/>
                    <a:pt x="3379" y="2675"/>
                    <a:pt x="2508" y="3110"/>
                  </a:cubicBezTo>
                  <a:cubicBezTo>
                    <a:pt x="1741" y="3442"/>
                    <a:pt x="871" y="3794"/>
                    <a:pt x="0" y="4229"/>
                  </a:cubicBezTo>
                  <a:cubicBezTo>
                    <a:pt x="871" y="3877"/>
                    <a:pt x="1741" y="3628"/>
                    <a:pt x="2591" y="3276"/>
                  </a:cubicBezTo>
                  <a:cubicBezTo>
                    <a:pt x="3462" y="2923"/>
                    <a:pt x="4332" y="2488"/>
                    <a:pt x="5182" y="2156"/>
                  </a:cubicBezTo>
                  <a:cubicBezTo>
                    <a:pt x="5618" y="1970"/>
                    <a:pt x="6053" y="1721"/>
                    <a:pt x="6488" y="1555"/>
                  </a:cubicBezTo>
                  <a:cubicBezTo>
                    <a:pt x="6924" y="1369"/>
                    <a:pt x="7359" y="1286"/>
                    <a:pt x="7773" y="1120"/>
                  </a:cubicBezTo>
                  <a:cubicBezTo>
                    <a:pt x="8644" y="767"/>
                    <a:pt x="9432" y="415"/>
                    <a:pt x="10282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3106750" y="4390250"/>
              <a:ext cx="110400" cy="261750"/>
            </a:xfrm>
            <a:custGeom>
              <a:avLst/>
              <a:gdLst/>
              <a:ahLst/>
              <a:cxnLst/>
              <a:rect l="l" t="t" r="r" b="b"/>
              <a:pathLst>
                <a:path w="4416" h="10470" extrusionOk="0">
                  <a:moveTo>
                    <a:pt x="0" y="1"/>
                  </a:moveTo>
                  <a:lnTo>
                    <a:pt x="0" y="1"/>
                  </a:lnTo>
                  <a:cubicBezTo>
                    <a:pt x="353" y="872"/>
                    <a:pt x="705" y="1742"/>
                    <a:pt x="1037" y="2696"/>
                  </a:cubicBezTo>
                  <a:cubicBezTo>
                    <a:pt x="1389" y="3546"/>
                    <a:pt x="1741" y="4416"/>
                    <a:pt x="2177" y="5287"/>
                  </a:cubicBezTo>
                  <a:cubicBezTo>
                    <a:pt x="2343" y="5701"/>
                    <a:pt x="2508" y="6137"/>
                    <a:pt x="2695" y="6572"/>
                  </a:cubicBezTo>
                  <a:cubicBezTo>
                    <a:pt x="2944" y="7007"/>
                    <a:pt x="3027" y="7443"/>
                    <a:pt x="3213" y="7878"/>
                  </a:cubicBezTo>
                  <a:cubicBezTo>
                    <a:pt x="3545" y="8728"/>
                    <a:pt x="3980" y="9681"/>
                    <a:pt x="4416" y="10469"/>
                  </a:cubicBezTo>
                  <a:cubicBezTo>
                    <a:pt x="4063" y="9598"/>
                    <a:pt x="3731" y="8728"/>
                    <a:pt x="3379" y="7878"/>
                  </a:cubicBezTo>
                  <a:cubicBezTo>
                    <a:pt x="3213" y="7443"/>
                    <a:pt x="2944" y="7007"/>
                    <a:pt x="2778" y="6572"/>
                  </a:cubicBezTo>
                  <a:cubicBezTo>
                    <a:pt x="2591" y="6137"/>
                    <a:pt x="2426" y="5618"/>
                    <a:pt x="2260" y="5183"/>
                  </a:cubicBezTo>
                  <a:cubicBezTo>
                    <a:pt x="1907" y="4333"/>
                    <a:pt x="1555" y="3463"/>
                    <a:pt x="1223" y="2592"/>
                  </a:cubicBezTo>
                  <a:cubicBezTo>
                    <a:pt x="871" y="1742"/>
                    <a:pt x="436" y="872"/>
                    <a:pt x="0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3152350" y="4371075"/>
              <a:ext cx="109875" cy="263300"/>
            </a:xfrm>
            <a:custGeom>
              <a:avLst/>
              <a:gdLst/>
              <a:ahLst/>
              <a:cxnLst/>
              <a:rect l="l" t="t" r="r" b="b"/>
              <a:pathLst>
                <a:path w="4395" h="10532" extrusionOk="0">
                  <a:moveTo>
                    <a:pt x="0" y="1"/>
                  </a:moveTo>
                  <a:lnTo>
                    <a:pt x="0" y="1"/>
                  </a:lnTo>
                  <a:cubicBezTo>
                    <a:pt x="249" y="872"/>
                    <a:pt x="602" y="1804"/>
                    <a:pt x="1037" y="2675"/>
                  </a:cubicBezTo>
                  <a:cubicBezTo>
                    <a:pt x="1389" y="3546"/>
                    <a:pt x="1721" y="4395"/>
                    <a:pt x="2156" y="5266"/>
                  </a:cubicBezTo>
                  <a:cubicBezTo>
                    <a:pt x="2322" y="5701"/>
                    <a:pt x="2509" y="6137"/>
                    <a:pt x="2674" y="6572"/>
                  </a:cubicBezTo>
                  <a:cubicBezTo>
                    <a:pt x="2840" y="7090"/>
                    <a:pt x="3027" y="7505"/>
                    <a:pt x="3193" y="7940"/>
                  </a:cubicBezTo>
                  <a:cubicBezTo>
                    <a:pt x="3545" y="8811"/>
                    <a:pt x="3980" y="9681"/>
                    <a:pt x="4312" y="10531"/>
                  </a:cubicBezTo>
                  <a:lnTo>
                    <a:pt x="4395" y="10531"/>
                  </a:lnTo>
                  <a:cubicBezTo>
                    <a:pt x="4063" y="9681"/>
                    <a:pt x="3711" y="8728"/>
                    <a:pt x="3358" y="7857"/>
                  </a:cubicBezTo>
                  <a:cubicBezTo>
                    <a:pt x="3110" y="7422"/>
                    <a:pt x="2944" y="6987"/>
                    <a:pt x="2757" y="6572"/>
                  </a:cubicBezTo>
                  <a:cubicBezTo>
                    <a:pt x="2592" y="6137"/>
                    <a:pt x="2426" y="5701"/>
                    <a:pt x="2239" y="5266"/>
                  </a:cubicBezTo>
                  <a:cubicBezTo>
                    <a:pt x="1907" y="4313"/>
                    <a:pt x="1555" y="3463"/>
                    <a:pt x="1203" y="2592"/>
                  </a:cubicBezTo>
                  <a:cubicBezTo>
                    <a:pt x="767" y="1721"/>
                    <a:pt x="436" y="872"/>
                    <a:pt x="0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2992725" y="4487675"/>
              <a:ext cx="73100" cy="177275"/>
            </a:xfrm>
            <a:custGeom>
              <a:avLst/>
              <a:gdLst/>
              <a:ahLst/>
              <a:cxnLst/>
              <a:rect l="l" t="t" r="r" b="b"/>
              <a:pathLst>
                <a:path w="2924" h="7091" extrusionOk="0">
                  <a:moveTo>
                    <a:pt x="1" y="1"/>
                  </a:moveTo>
                  <a:lnTo>
                    <a:pt x="1" y="1"/>
                  </a:lnTo>
                  <a:cubicBezTo>
                    <a:pt x="333" y="1203"/>
                    <a:pt x="851" y="2426"/>
                    <a:pt x="1369" y="3546"/>
                  </a:cubicBezTo>
                  <a:cubicBezTo>
                    <a:pt x="1556" y="3877"/>
                    <a:pt x="1638" y="4147"/>
                    <a:pt x="1721" y="4396"/>
                  </a:cubicBezTo>
                  <a:cubicBezTo>
                    <a:pt x="1887" y="4748"/>
                    <a:pt x="1970" y="5017"/>
                    <a:pt x="2074" y="5349"/>
                  </a:cubicBezTo>
                  <a:cubicBezTo>
                    <a:pt x="2323" y="5950"/>
                    <a:pt x="2592" y="6468"/>
                    <a:pt x="2841" y="7090"/>
                  </a:cubicBezTo>
                  <a:lnTo>
                    <a:pt x="2924" y="7090"/>
                  </a:lnTo>
                  <a:cubicBezTo>
                    <a:pt x="2675" y="6468"/>
                    <a:pt x="2488" y="5867"/>
                    <a:pt x="2240" y="5266"/>
                  </a:cubicBezTo>
                  <a:cubicBezTo>
                    <a:pt x="2074" y="5017"/>
                    <a:pt x="1970" y="4748"/>
                    <a:pt x="1804" y="4396"/>
                  </a:cubicBezTo>
                  <a:cubicBezTo>
                    <a:pt x="1721" y="4147"/>
                    <a:pt x="1556" y="3794"/>
                    <a:pt x="1452" y="3546"/>
                  </a:cubicBezTo>
                  <a:cubicBezTo>
                    <a:pt x="1037" y="2323"/>
                    <a:pt x="602" y="1120"/>
                    <a:pt x="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3026925" y="4448825"/>
              <a:ext cx="90725" cy="218200"/>
            </a:xfrm>
            <a:custGeom>
              <a:avLst/>
              <a:gdLst/>
              <a:ahLst/>
              <a:cxnLst/>
              <a:rect l="l" t="t" r="r" b="b"/>
              <a:pathLst>
                <a:path w="3629" h="8728" extrusionOk="0">
                  <a:moveTo>
                    <a:pt x="1" y="0"/>
                  </a:moveTo>
                  <a:cubicBezTo>
                    <a:pt x="519" y="1555"/>
                    <a:pt x="1120" y="2944"/>
                    <a:pt x="1825" y="4395"/>
                  </a:cubicBezTo>
                  <a:cubicBezTo>
                    <a:pt x="1991" y="4747"/>
                    <a:pt x="2074" y="5100"/>
                    <a:pt x="2260" y="5431"/>
                  </a:cubicBezTo>
                  <a:cubicBezTo>
                    <a:pt x="2426" y="5867"/>
                    <a:pt x="2509" y="6219"/>
                    <a:pt x="2675" y="6571"/>
                  </a:cubicBezTo>
                  <a:cubicBezTo>
                    <a:pt x="2944" y="7338"/>
                    <a:pt x="3297" y="8022"/>
                    <a:pt x="3629" y="8727"/>
                  </a:cubicBezTo>
                  <a:cubicBezTo>
                    <a:pt x="3380" y="7940"/>
                    <a:pt x="3110" y="7255"/>
                    <a:pt x="2779" y="6468"/>
                  </a:cubicBezTo>
                  <a:cubicBezTo>
                    <a:pt x="2675" y="6136"/>
                    <a:pt x="2509" y="5784"/>
                    <a:pt x="2343" y="5431"/>
                  </a:cubicBezTo>
                  <a:cubicBezTo>
                    <a:pt x="2157" y="5100"/>
                    <a:pt x="1991" y="4747"/>
                    <a:pt x="1908" y="4312"/>
                  </a:cubicBezTo>
                  <a:cubicBezTo>
                    <a:pt x="1390" y="2840"/>
                    <a:pt x="789" y="1472"/>
                    <a:pt x="84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3065800" y="4416175"/>
              <a:ext cx="103675" cy="246175"/>
            </a:xfrm>
            <a:custGeom>
              <a:avLst/>
              <a:gdLst/>
              <a:ahLst/>
              <a:cxnLst/>
              <a:rect l="l" t="t" r="r" b="b"/>
              <a:pathLst>
                <a:path w="4147" h="9847" extrusionOk="0">
                  <a:moveTo>
                    <a:pt x="1" y="0"/>
                  </a:moveTo>
                  <a:cubicBezTo>
                    <a:pt x="602" y="1659"/>
                    <a:pt x="1307" y="3379"/>
                    <a:pt x="1991" y="4934"/>
                  </a:cubicBezTo>
                  <a:cubicBezTo>
                    <a:pt x="2156" y="5369"/>
                    <a:pt x="2426" y="5804"/>
                    <a:pt x="2509" y="6219"/>
                  </a:cubicBezTo>
                  <a:cubicBezTo>
                    <a:pt x="2675" y="6571"/>
                    <a:pt x="2861" y="7007"/>
                    <a:pt x="3027" y="7442"/>
                  </a:cubicBezTo>
                  <a:cubicBezTo>
                    <a:pt x="3379" y="8292"/>
                    <a:pt x="3711" y="9080"/>
                    <a:pt x="4064" y="9847"/>
                  </a:cubicBezTo>
                  <a:lnTo>
                    <a:pt x="4146" y="9847"/>
                  </a:lnTo>
                  <a:cubicBezTo>
                    <a:pt x="3815" y="8997"/>
                    <a:pt x="3545" y="8209"/>
                    <a:pt x="3193" y="7359"/>
                  </a:cubicBezTo>
                  <a:cubicBezTo>
                    <a:pt x="2944" y="7007"/>
                    <a:pt x="2778" y="6571"/>
                    <a:pt x="2592" y="6136"/>
                  </a:cubicBezTo>
                  <a:cubicBezTo>
                    <a:pt x="2426" y="5804"/>
                    <a:pt x="2260" y="5369"/>
                    <a:pt x="2074" y="4934"/>
                  </a:cubicBezTo>
                  <a:cubicBezTo>
                    <a:pt x="1472" y="3296"/>
                    <a:pt x="788" y="1555"/>
                    <a:pt x="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2960075" y="4537425"/>
              <a:ext cx="47700" cy="114575"/>
            </a:xfrm>
            <a:custGeom>
              <a:avLst/>
              <a:gdLst/>
              <a:ahLst/>
              <a:cxnLst/>
              <a:rect l="l" t="t" r="r" b="b"/>
              <a:pathLst>
                <a:path w="1908" h="4583" extrusionOk="0">
                  <a:moveTo>
                    <a:pt x="1" y="1"/>
                  </a:moveTo>
                  <a:lnTo>
                    <a:pt x="1" y="84"/>
                  </a:lnTo>
                  <a:cubicBezTo>
                    <a:pt x="167" y="851"/>
                    <a:pt x="519" y="1556"/>
                    <a:pt x="872" y="2323"/>
                  </a:cubicBezTo>
                  <a:cubicBezTo>
                    <a:pt x="954" y="2509"/>
                    <a:pt x="1120" y="2675"/>
                    <a:pt x="1120" y="2841"/>
                  </a:cubicBezTo>
                  <a:cubicBezTo>
                    <a:pt x="1203" y="3110"/>
                    <a:pt x="1307" y="3276"/>
                    <a:pt x="1390" y="3442"/>
                  </a:cubicBezTo>
                  <a:cubicBezTo>
                    <a:pt x="1473" y="3877"/>
                    <a:pt x="1639" y="4230"/>
                    <a:pt x="1908" y="4582"/>
                  </a:cubicBezTo>
                  <a:cubicBezTo>
                    <a:pt x="1825" y="4147"/>
                    <a:pt x="1639" y="3794"/>
                    <a:pt x="1473" y="3359"/>
                  </a:cubicBezTo>
                  <a:cubicBezTo>
                    <a:pt x="1390" y="3193"/>
                    <a:pt x="1307" y="3027"/>
                    <a:pt x="1203" y="2841"/>
                  </a:cubicBezTo>
                  <a:cubicBezTo>
                    <a:pt x="1120" y="2675"/>
                    <a:pt x="1037" y="2509"/>
                    <a:pt x="954" y="2240"/>
                  </a:cubicBezTo>
                  <a:cubicBezTo>
                    <a:pt x="789" y="1473"/>
                    <a:pt x="436" y="768"/>
                    <a:pt x="1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3200025" y="4358125"/>
              <a:ext cx="103675" cy="252400"/>
            </a:xfrm>
            <a:custGeom>
              <a:avLst/>
              <a:gdLst/>
              <a:ahLst/>
              <a:cxnLst/>
              <a:rect l="l" t="t" r="r" b="b"/>
              <a:pathLst>
                <a:path w="4147" h="10096" extrusionOk="0">
                  <a:moveTo>
                    <a:pt x="0" y="1"/>
                  </a:moveTo>
                  <a:lnTo>
                    <a:pt x="0" y="1"/>
                  </a:lnTo>
                  <a:cubicBezTo>
                    <a:pt x="249" y="871"/>
                    <a:pt x="602" y="1721"/>
                    <a:pt x="933" y="2592"/>
                  </a:cubicBezTo>
                  <a:cubicBezTo>
                    <a:pt x="1286" y="3359"/>
                    <a:pt x="1638" y="4229"/>
                    <a:pt x="1970" y="5100"/>
                  </a:cubicBezTo>
                  <a:cubicBezTo>
                    <a:pt x="2156" y="5432"/>
                    <a:pt x="2405" y="5867"/>
                    <a:pt x="2592" y="6302"/>
                  </a:cubicBezTo>
                  <a:cubicBezTo>
                    <a:pt x="2405" y="5867"/>
                    <a:pt x="2239" y="5432"/>
                    <a:pt x="2073" y="5017"/>
                  </a:cubicBezTo>
                  <a:cubicBezTo>
                    <a:pt x="1804" y="4147"/>
                    <a:pt x="1451" y="3359"/>
                    <a:pt x="1120" y="2509"/>
                  </a:cubicBezTo>
                  <a:cubicBezTo>
                    <a:pt x="767" y="1638"/>
                    <a:pt x="332" y="871"/>
                    <a:pt x="0" y="1"/>
                  </a:cubicBezTo>
                  <a:close/>
                  <a:moveTo>
                    <a:pt x="2592" y="6302"/>
                  </a:moveTo>
                  <a:lnTo>
                    <a:pt x="2592" y="6302"/>
                  </a:lnTo>
                  <a:cubicBezTo>
                    <a:pt x="2675" y="6738"/>
                    <a:pt x="2840" y="7173"/>
                    <a:pt x="3006" y="7608"/>
                  </a:cubicBezTo>
                  <a:cubicBezTo>
                    <a:pt x="3359" y="8458"/>
                    <a:pt x="3711" y="9246"/>
                    <a:pt x="4146" y="10096"/>
                  </a:cubicBezTo>
                  <a:cubicBezTo>
                    <a:pt x="3877" y="9246"/>
                    <a:pt x="3524" y="8375"/>
                    <a:pt x="3193" y="7505"/>
                  </a:cubicBezTo>
                  <a:cubicBezTo>
                    <a:pt x="3006" y="7090"/>
                    <a:pt x="2757" y="6738"/>
                    <a:pt x="2592" y="6302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3249250" y="4356050"/>
              <a:ext cx="90725" cy="218200"/>
            </a:xfrm>
            <a:custGeom>
              <a:avLst/>
              <a:gdLst/>
              <a:ahLst/>
              <a:cxnLst/>
              <a:rect l="l" t="t" r="r" b="b"/>
              <a:pathLst>
                <a:path w="3629" h="8728" extrusionOk="0">
                  <a:moveTo>
                    <a:pt x="1" y="1"/>
                  </a:moveTo>
                  <a:cubicBezTo>
                    <a:pt x="519" y="1555"/>
                    <a:pt x="1141" y="3027"/>
                    <a:pt x="1825" y="4395"/>
                  </a:cubicBezTo>
                  <a:cubicBezTo>
                    <a:pt x="1991" y="4748"/>
                    <a:pt x="2177" y="5100"/>
                    <a:pt x="2260" y="5515"/>
                  </a:cubicBezTo>
                  <a:cubicBezTo>
                    <a:pt x="2426" y="5867"/>
                    <a:pt x="2509" y="6220"/>
                    <a:pt x="2695" y="6655"/>
                  </a:cubicBezTo>
                  <a:cubicBezTo>
                    <a:pt x="2944" y="7339"/>
                    <a:pt x="3297" y="8023"/>
                    <a:pt x="3628" y="8728"/>
                  </a:cubicBezTo>
                  <a:cubicBezTo>
                    <a:pt x="3462" y="8023"/>
                    <a:pt x="3110" y="7256"/>
                    <a:pt x="2861" y="6551"/>
                  </a:cubicBezTo>
                  <a:cubicBezTo>
                    <a:pt x="2695" y="6220"/>
                    <a:pt x="2509" y="5867"/>
                    <a:pt x="2343" y="5432"/>
                  </a:cubicBezTo>
                  <a:cubicBezTo>
                    <a:pt x="2177" y="5100"/>
                    <a:pt x="2074" y="4748"/>
                    <a:pt x="1908" y="4395"/>
                  </a:cubicBezTo>
                  <a:cubicBezTo>
                    <a:pt x="1390" y="2924"/>
                    <a:pt x="788" y="1473"/>
                    <a:pt x="104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3311950" y="4379900"/>
              <a:ext cx="56525" cy="135800"/>
            </a:xfrm>
            <a:custGeom>
              <a:avLst/>
              <a:gdLst/>
              <a:ahLst/>
              <a:cxnLst/>
              <a:rect l="l" t="t" r="r" b="b"/>
              <a:pathLst>
                <a:path w="2261" h="5432" extrusionOk="0">
                  <a:moveTo>
                    <a:pt x="1" y="0"/>
                  </a:moveTo>
                  <a:lnTo>
                    <a:pt x="1" y="0"/>
                  </a:lnTo>
                  <a:cubicBezTo>
                    <a:pt x="270" y="933"/>
                    <a:pt x="706" y="1804"/>
                    <a:pt x="1120" y="2757"/>
                  </a:cubicBezTo>
                  <a:cubicBezTo>
                    <a:pt x="1224" y="2923"/>
                    <a:pt x="1307" y="3193"/>
                    <a:pt x="1390" y="3358"/>
                  </a:cubicBezTo>
                  <a:cubicBezTo>
                    <a:pt x="1473" y="3628"/>
                    <a:pt x="1556" y="3877"/>
                    <a:pt x="1639" y="4146"/>
                  </a:cubicBezTo>
                  <a:cubicBezTo>
                    <a:pt x="1825" y="4561"/>
                    <a:pt x="1991" y="4996"/>
                    <a:pt x="2260" y="5431"/>
                  </a:cubicBezTo>
                  <a:cubicBezTo>
                    <a:pt x="2157" y="4913"/>
                    <a:pt x="1991" y="4478"/>
                    <a:pt x="1742" y="4042"/>
                  </a:cubicBezTo>
                  <a:cubicBezTo>
                    <a:pt x="1639" y="3794"/>
                    <a:pt x="1556" y="3628"/>
                    <a:pt x="1473" y="3358"/>
                  </a:cubicBezTo>
                  <a:cubicBezTo>
                    <a:pt x="1390" y="3193"/>
                    <a:pt x="1307" y="2923"/>
                    <a:pt x="1224" y="2674"/>
                  </a:cubicBezTo>
                  <a:cubicBezTo>
                    <a:pt x="872" y="1721"/>
                    <a:pt x="519" y="850"/>
                    <a:pt x="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2746575" y="4667000"/>
              <a:ext cx="19200" cy="43025"/>
            </a:xfrm>
            <a:custGeom>
              <a:avLst/>
              <a:gdLst/>
              <a:ahLst/>
              <a:cxnLst/>
              <a:rect l="l" t="t" r="r" b="b"/>
              <a:pathLst>
                <a:path w="768" h="1721" extrusionOk="0">
                  <a:moveTo>
                    <a:pt x="83" y="0"/>
                  </a:moveTo>
                  <a:cubicBezTo>
                    <a:pt x="1" y="166"/>
                    <a:pt x="1" y="332"/>
                    <a:pt x="1" y="518"/>
                  </a:cubicBezTo>
                  <a:cubicBezTo>
                    <a:pt x="1" y="684"/>
                    <a:pt x="1" y="850"/>
                    <a:pt x="83" y="1037"/>
                  </a:cubicBezTo>
                  <a:cubicBezTo>
                    <a:pt x="83" y="1203"/>
                    <a:pt x="249" y="1285"/>
                    <a:pt x="332" y="1472"/>
                  </a:cubicBezTo>
                  <a:cubicBezTo>
                    <a:pt x="415" y="1555"/>
                    <a:pt x="602" y="1638"/>
                    <a:pt x="768" y="1721"/>
                  </a:cubicBezTo>
                  <a:cubicBezTo>
                    <a:pt x="602" y="1472"/>
                    <a:pt x="415" y="1203"/>
                    <a:pt x="249" y="954"/>
                  </a:cubicBezTo>
                  <a:cubicBezTo>
                    <a:pt x="166" y="684"/>
                    <a:pt x="83" y="332"/>
                    <a:pt x="83" y="0"/>
                  </a:cubicBezTo>
                  <a:close/>
                </a:path>
              </a:pathLst>
            </a:custGeom>
            <a:solidFill>
              <a:srgbClr val="92A6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3352900" y="4587175"/>
              <a:ext cx="205250" cy="170700"/>
            </a:xfrm>
            <a:custGeom>
              <a:avLst/>
              <a:gdLst/>
              <a:ahLst/>
              <a:cxnLst/>
              <a:rect l="l" t="t" r="r" b="b"/>
              <a:pathLst>
                <a:path w="8210" h="6828" extrusionOk="0">
                  <a:moveTo>
                    <a:pt x="4250" y="1"/>
                  </a:moveTo>
                  <a:cubicBezTo>
                    <a:pt x="3815" y="1"/>
                    <a:pt x="3379" y="1"/>
                    <a:pt x="2944" y="167"/>
                  </a:cubicBezTo>
                  <a:cubicBezTo>
                    <a:pt x="2177" y="333"/>
                    <a:pt x="1389" y="768"/>
                    <a:pt x="788" y="1369"/>
                  </a:cubicBezTo>
                  <a:cubicBezTo>
                    <a:pt x="519" y="1721"/>
                    <a:pt x="187" y="2074"/>
                    <a:pt x="1" y="2488"/>
                  </a:cubicBezTo>
                  <a:cubicBezTo>
                    <a:pt x="160" y="2451"/>
                    <a:pt x="367" y="2418"/>
                    <a:pt x="605" y="2418"/>
                  </a:cubicBezTo>
                  <a:cubicBezTo>
                    <a:pt x="1420" y="2418"/>
                    <a:pt x="2596" y="2807"/>
                    <a:pt x="3462" y="4748"/>
                  </a:cubicBezTo>
                  <a:cubicBezTo>
                    <a:pt x="3980" y="5701"/>
                    <a:pt x="4582" y="6385"/>
                    <a:pt x="5369" y="6738"/>
                  </a:cubicBezTo>
                  <a:cubicBezTo>
                    <a:pt x="5563" y="6800"/>
                    <a:pt x="5769" y="6827"/>
                    <a:pt x="5977" y="6827"/>
                  </a:cubicBezTo>
                  <a:cubicBezTo>
                    <a:pt x="6326" y="6827"/>
                    <a:pt x="6683" y="6751"/>
                    <a:pt x="7007" y="6634"/>
                  </a:cubicBezTo>
                  <a:cubicBezTo>
                    <a:pt x="7442" y="6385"/>
                    <a:pt x="7774" y="5950"/>
                    <a:pt x="7960" y="5349"/>
                  </a:cubicBezTo>
                  <a:cubicBezTo>
                    <a:pt x="8209" y="4147"/>
                    <a:pt x="7691" y="2157"/>
                    <a:pt x="6323" y="416"/>
                  </a:cubicBezTo>
                  <a:cubicBezTo>
                    <a:pt x="6053" y="333"/>
                    <a:pt x="5805" y="167"/>
                    <a:pt x="5535" y="167"/>
                  </a:cubicBezTo>
                  <a:cubicBezTo>
                    <a:pt x="5100" y="1"/>
                    <a:pt x="4665" y="1"/>
                    <a:pt x="4250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3337875" y="4613100"/>
              <a:ext cx="242025" cy="215600"/>
            </a:xfrm>
            <a:custGeom>
              <a:avLst/>
              <a:gdLst/>
              <a:ahLst/>
              <a:cxnLst/>
              <a:rect l="l" t="t" r="r" b="b"/>
              <a:pathLst>
                <a:path w="9681" h="8624" extrusionOk="0">
                  <a:moveTo>
                    <a:pt x="7857" y="0"/>
                  </a:moveTo>
                  <a:lnTo>
                    <a:pt x="7857" y="0"/>
                  </a:lnTo>
                  <a:cubicBezTo>
                    <a:pt x="8893" y="1638"/>
                    <a:pt x="9328" y="3193"/>
                    <a:pt x="8997" y="4478"/>
                  </a:cubicBezTo>
                  <a:cubicBezTo>
                    <a:pt x="8810" y="5183"/>
                    <a:pt x="8375" y="5784"/>
                    <a:pt x="7857" y="6033"/>
                  </a:cubicBezTo>
                  <a:cubicBezTo>
                    <a:pt x="7442" y="6219"/>
                    <a:pt x="7090" y="6302"/>
                    <a:pt x="6654" y="6302"/>
                  </a:cubicBezTo>
                  <a:cubicBezTo>
                    <a:pt x="6406" y="6302"/>
                    <a:pt x="6053" y="6219"/>
                    <a:pt x="5784" y="6115"/>
                  </a:cubicBezTo>
                  <a:cubicBezTo>
                    <a:pt x="4934" y="5784"/>
                    <a:pt x="4146" y="4996"/>
                    <a:pt x="3628" y="3877"/>
                  </a:cubicBezTo>
                  <a:cubicBezTo>
                    <a:pt x="2922" y="2295"/>
                    <a:pt x="1936" y="1868"/>
                    <a:pt x="1190" y="1868"/>
                  </a:cubicBezTo>
                  <a:cubicBezTo>
                    <a:pt x="841" y="1868"/>
                    <a:pt x="544" y="1961"/>
                    <a:pt x="353" y="2073"/>
                  </a:cubicBezTo>
                  <a:cubicBezTo>
                    <a:pt x="270" y="2156"/>
                    <a:pt x="187" y="2322"/>
                    <a:pt x="187" y="2488"/>
                  </a:cubicBezTo>
                  <a:cubicBezTo>
                    <a:pt x="83" y="2923"/>
                    <a:pt x="0" y="3359"/>
                    <a:pt x="0" y="3794"/>
                  </a:cubicBezTo>
                  <a:cubicBezTo>
                    <a:pt x="0" y="4229"/>
                    <a:pt x="83" y="4664"/>
                    <a:pt x="187" y="5079"/>
                  </a:cubicBezTo>
                  <a:cubicBezTo>
                    <a:pt x="436" y="5867"/>
                    <a:pt x="871" y="6634"/>
                    <a:pt x="1389" y="7152"/>
                  </a:cubicBezTo>
                  <a:cubicBezTo>
                    <a:pt x="1990" y="7774"/>
                    <a:pt x="2778" y="8188"/>
                    <a:pt x="3545" y="8458"/>
                  </a:cubicBezTo>
                  <a:cubicBezTo>
                    <a:pt x="3980" y="8541"/>
                    <a:pt x="4416" y="8624"/>
                    <a:pt x="4851" y="8624"/>
                  </a:cubicBezTo>
                  <a:cubicBezTo>
                    <a:pt x="5266" y="8624"/>
                    <a:pt x="5701" y="8541"/>
                    <a:pt x="6136" y="8458"/>
                  </a:cubicBezTo>
                  <a:cubicBezTo>
                    <a:pt x="6924" y="8188"/>
                    <a:pt x="7691" y="7774"/>
                    <a:pt x="8292" y="7152"/>
                  </a:cubicBezTo>
                  <a:cubicBezTo>
                    <a:pt x="8893" y="6634"/>
                    <a:pt x="9328" y="5867"/>
                    <a:pt x="9515" y="5079"/>
                  </a:cubicBezTo>
                  <a:cubicBezTo>
                    <a:pt x="9598" y="4664"/>
                    <a:pt x="9681" y="4229"/>
                    <a:pt x="9681" y="3794"/>
                  </a:cubicBezTo>
                  <a:cubicBezTo>
                    <a:pt x="9681" y="3359"/>
                    <a:pt x="9681" y="2923"/>
                    <a:pt x="9515" y="2488"/>
                  </a:cubicBezTo>
                  <a:cubicBezTo>
                    <a:pt x="9328" y="1638"/>
                    <a:pt x="8893" y="933"/>
                    <a:pt x="8292" y="332"/>
                  </a:cubicBezTo>
                  <a:cubicBezTo>
                    <a:pt x="8126" y="249"/>
                    <a:pt x="8043" y="83"/>
                    <a:pt x="7857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" name="Google Shape;612;p39"/>
          <p:cNvGrpSpPr/>
          <p:nvPr/>
        </p:nvGrpSpPr>
        <p:grpSpPr>
          <a:xfrm>
            <a:off x="7874454" y="1275606"/>
            <a:ext cx="693597" cy="693628"/>
            <a:chOff x="932800" y="4302150"/>
            <a:chExt cx="546225" cy="546250"/>
          </a:xfrm>
        </p:grpSpPr>
        <p:sp>
          <p:nvSpPr>
            <p:cNvPr id="613" name="Google Shape;613;p39"/>
            <p:cNvSpPr/>
            <p:nvPr/>
          </p:nvSpPr>
          <p:spPr>
            <a:xfrm>
              <a:off x="932800" y="4302150"/>
              <a:ext cx="546225" cy="546250"/>
            </a:xfrm>
            <a:custGeom>
              <a:avLst/>
              <a:gdLst/>
              <a:ahLst/>
              <a:cxnLst/>
              <a:rect l="l" t="t" r="r" b="b"/>
              <a:pathLst>
                <a:path w="21849" h="21850" extrusionOk="0">
                  <a:moveTo>
                    <a:pt x="10966" y="1"/>
                  </a:moveTo>
                  <a:cubicBezTo>
                    <a:pt x="4913" y="1"/>
                    <a:pt x="0" y="4914"/>
                    <a:pt x="0" y="10967"/>
                  </a:cubicBezTo>
                  <a:cubicBezTo>
                    <a:pt x="0" y="16916"/>
                    <a:pt x="4913" y="21849"/>
                    <a:pt x="10966" y="21849"/>
                  </a:cubicBezTo>
                  <a:cubicBezTo>
                    <a:pt x="16915" y="21849"/>
                    <a:pt x="21848" y="16916"/>
                    <a:pt x="21848" y="10967"/>
                  </a:cubicBezTo>
                  <a:cubicBezTo>
                    <a:pt x="21848" y="4914"/>
                    <a:pt x="16915" y="1"/>
                    <a:pt x="10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967000" y="4487675"/>
              <a:ext cx="77750" cy="122850"/>
            </a:xfrm>
            <a:custGeom>
              <a:avLst/>
              <a:gdLst/>
              <a:ahLst/>
              <a:cxnLst/>
              <a:rect l="l" t="t" r="r" b="b"/>
              <a:pathLst>
                <a:path w="3110" h="4914" extrusionOk="0">
                  <a:moveTo>
                    <a:pt x="705" y="1"/>
                  </a:moveTo>
                  <a:cubicBezTo>
                    <a:pt x="270" y="1120"/>
                    <a:pt x="0" y="2240"/>
                    <a:pt x="0" y="3463"/>
                  </a:cubicBezTo>
                  <a:cubicBezTo>
                    <a:pt x="0" y="3629"/>
                    <a:pt x="83" y="3711"/>
                    <a:pt x="83" y="3794"/>
                  </a:cubicBezTo>
                  <a:cubicBezTo>
                    <a:pt x="871" y="4230"/>
                    <a:pt x="1907" y="4582"/>
                    <a:pt x="3110" y="4914"/>
                  </a:cubicBezTo>
                  <a:cubicBezTo>
                    <a:pt x="3027" y="4499"/>
                    <a:pt x="3027" y="4064"/>
                    <a:pt x="3027" y="3629"/>
                  </a:cubicBezTo>
                  <a:cubicBezTo>
                    <a:pt x="3027" y="3463"/>
                    <a:pt x="3110" y="3193"/>
                    <a:pt x="3110" y="3027"/>
                  </a:cubicBezTo>
                  <a:cubicBezTo>
                    <a:pt x="2861" y="2944"/>
                    <a:pt x="2674" y="2944"/>
                    <a:pt x="2508" y="2758"/>
                  </a:cubicBezTo>
                  <a:cubicBezTo>
                    <a:pt x="1638" y="2323"/>
                    <a:pt x="954" y="1286"/>
                    <a:pt x="705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992900" y="4345175"/>
              <a:ext cx="153425" cy="205250"/>
            </a:xfrm>
            <a:custGeom>
              <a:avLst/>
              <a:gdLst/>
              <a:ahLst/>
              <a:cxnLst/>
              <a:rect l="l" t="t" r="r" b="b"/>
              <a:pathLst>
                <a:path w="6137" h="8210" extrusionOk="0">
                  <a:moveTo>
                    <a:pt x="6136" y="0"/>
                  </a:moveTo>
                  <a:lnTo>
                    <a:pt x="6136" y="0"/>
                  </a:lnTo>
                  <a:cubicBezTo>
                    <a:pt x="5701" y="83"/>
                    <a:pt x="5266" y="249"/>
                    <a:pt x="4851" y="436"/>
                  </a:cubicBezTo>
                  <a:cubicBezTo>
                    <a:pt x="3711" y="871"/>
                    <a:pt x="2675" y="1638"/>
                    <a:pt x="1825" y="2426"/>
                  </a:cubicBezTo>
                  <a:cubicBezTo>
                    <a:pt x="1037" y="3193"/>
                    <a:pt x="436" y="4063"/>
                    <a:pt x="1" y="4913"/>
                  </a:cubicBezTo>
                  <a:cubicBezTo>
                    <a:pt x="187" y="6572"/>
                    <a:pt x="871" y="7608"/>
                    <a:pt x="1742" y="8023"/>
                  </a:cubicBezTo>
                  <a:cubicBezTo>
                    <a:pt x="1825" y="8126"/>
                    <a:pt x="1991" y="8126"/>
                    <a:pt x="2074" y="8209"/>
                  </a:cubicBezTo>
                  <a:cubicBezTo>
                    <a:pt x="2509" y="4830"/>
                    <a:pt x="4064" y="1638"/>
                    <a:pt x="6136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1055600" y="4399075"/>
              <a:ext cx="388700" cy="227225"/>
            </a:xfrm>
            <a:custGeom>
              <a:avLst/>
              <a:gdLst/>
              <a:ahLst/>
              <a:cxnLst/>
              <a:rect l="l" t="t" r="r" b="b"/>
              <a:pathLst>
                <a:path w="15548" h="9089" extrusionOk="0">
                  <a:moveTo>
                    <a:pt x="12438" y="0"/>
                  </a:moveTo>
                  <a:cubicBezTo>
                    <a:pt x="10635" y="0"/>
                    <a:pt x="8645" y="1638"/>
                    <a:pt x="6738" y="3275"/>
                  </a:cubicBezTo>
                  <a:cubicBezTo>
                    <a:pt x="5266" y="4499"/>
                    <a:pt x="3794" y="5701"/>
                    <a:pt x="2240" y="6302"/>
                  </a:cubicBezTo>
                  <a:cubicBezTo>
                    <a:pt x="1638" y="6571"/>
                    <a:pt x="1037" y="6737"/>
                    <a:pt x="519" y="6737"/>
                  </a:cubicBezTo>
                  <a:cubicBezTo>
                    <a:pt x="353" y="6737"/>
                    <a:pt x="167" y="6737"/>
                    <a:pt x="84" y="6654"/>
                  </a:cubicBezTo>
                  <a:cubicBezTo>
                    <a:pt x="84" y="6820"/>
                    <a:pt x="1" y="7007"/>
                    <a:pt x="1" y="7173"/>
                  </a:cubicBezTo>
                  <a:cubicBezTo>
                    <a:pt x="1" y="7608"/>
                    <a:pt x="1" y="8126"/>
                    <a:pt x="84" y="8561"/>
                  </a:cubicBezTo>
                  <a:cubicBezTo>
                    <a:pt x="1697" y="8906"/>
                    <a:pt x="3547" y="9088"/>
                    <a:pt x="5431" y="9088"/>
                  </a:cubicBezTo>
                  <a:cubicBezTo>
                    <a:pt x="9210" y="9088"/>
                    <a:pt x="13127" y="8356"/>
                    <a:pt x="15548" y="6737"/>
                  </a:cubicBezTo>
                  <a:cubicBezTo>
                    <a:pt x="15548" y="5535"/>
                    <a:pt x="15299" y="4416"/>
                    <a:pt x="14781" y="3379"/>
                  </a:cubicBezTo>
                  <a:cubicBezTo>
                    <a:pt x="14345" y="2156"/>
                    <a:pt x="13641" y="1120"/>
                    <a:pt x="12791" y="270"/>
                  </a:cubicBezTo>
                  <a:cubicBezTo>
                    <a:pt x="12708" y="166"/>
                    <a:pt x="12521" y="83"/>
                    <a:pt x="12438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057675" y="4336375"/>
              <a:ext cx="295950" cy="216875"/>
            </a:xfrm>
            <a:custGeom>
              <a:avLst/>
              <a:gdLst/>
              <a:ahLst/>
              <a:cxnLst/>
              <a:rect l="l" t="t" r="r" b="b"/>
              <a:pathLst>
                <a:path w="11838" h="8675" extrusionOk="0">
                  <a:moveTo>
                    <a:pt x="5971" y="0"/>
                  </a:moveTo>
                  <a:cubicBezTo>
                    <a:pt x="5452" y="0"/>
                    <a:pt x="5017" y="83"/>
                    <a:pt x="4582" y="83"/>
                  </a:cubicBezTo>
                  <a:cubicBezTo>
                    <a:pt x="2260" y="1555"/>
                    <a:pt x="436" y="5182"/>
                    <a:pt x="1" y="8644"/>
                  </a:cubicBezTo>
                  <a:cubicBezTo>
                    <a:pt x="149" y="8665"/>
                    <a:pt x="303" y="8675"/>
                    <a:pt x="462" y="8675"/>
                  </a:cubicBezTo>
                  <a:cubicBezTo>
                    <a:pt x="948" y="8675"/>
                    <a:pt x="1475" y="8578"/>
                    <a:pt x="1991" y="8375"/>
                  </a:cubicBezTo>
                  <a:cubicBezTo>
                    <a:pt x="3462" y="7773"/>
                    <a:pt x="4934" y="6571"/>
                    <a:pt x="6302" y="5369"/>
                  </a:cubicBezTo>
                  <a:cubicBezTo>
                    <a:pt x="8209" y="3814"/>
                    <a:pt x="9930" y="2260"/>
                    <a:pt x="11837" y="2073"/>
                  </a:cubicBezTo>
                  <a:cubicBezTo>
                    <a:pt x="11153" y="1555"/>
                    <a:pt x="10448" y="1119"/>
                    <a:pt x="9681" y="788"/>
                  </a:cubicBezTo>
                  <a:cubicBezTo>
                    <a:pt x="8479" y="270"/>
                    <a:pt x="7256" y="0"/>
                    <a:pt x="597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9"/>
            <p:cNvSpPr/>
            <p:nvPr/>
          </p:nvSpPr>
          <p:spPr>
            <a:xfrm>
              <a:off x="969075" y="4595475"/>
              <a:ext cx="86550" cy="108325"/>
            </a:xfrm>
            <a:custGeom>
              <a:avLst/>
              <a:gdLst/>
              <a:ahLst/>
              <a:cxnLst/>
              <a:rect l="l" t="t" r="r" b="b"/>
              <a:pathLst>
                <a:path w="3462" h="4333" extrusionOk="0">
                  <a:moveTo>
                    <a:pt x="0" y="1"/>
                  </a:moveTo>
                  <a:cubicBezTo>
                    <a:pt x="104" y="1037"/>
                    <a:pt x="352" y="1991"/>
                    <a:pt x="705" y="2861"/>
                  </a:cubicBezTo>
                  <a:cubicBezTo>
                    <a:pt x="954" y="3379"/>
                    <a:pt x="1223" y="3898"/>
                    <a:pt x="1472" y="4333"/>
                  </a:cubicBezTo>
                  <a:cubicBezTo>
                    <a:pt x="2073" y="3628"/>
                    <a:pt x="2695" y="3297"/>
                    <a:pt x="3462" y="3193"/>
                  </a:cubicBezTo>
                  <a:cubicBezTo>
                    <a:pt x="3296" y="2509"/>
                    <a:pt x="3109" y="1825"/>
                    <a:pt x="3027" y="1120"/>
                  </a:cubicBezTo>
                  <a:cubicBezTo>
                    <a:pt x="1907" y="871"/>
                    <a:pt x="788" y="436"/>
                    <a:pt x="0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9"/>
            <p:cNvSpPr/>
            <p:nvPr/>
          </p:nvSpPr>
          <p:spPr>
            <a:xfrm>
              <a:off x="1059750" y="4582525"/>
              <a:ext cx="384550" cy="167125"/>
            </a:xfrm>
            <a:custGeom>
              <a:avLst/>
              <a:gdLst/>
              <a:ahLst/>
              <a:cxnLst/>
              <a:rect l="l" t="t" r="r" b="b"/>
              <a:pathLst>
                <a:path w="15382" h="6685" extrusionOk="0">
                  <a:moveTo>
                    <a:pt x="15382" y="0"/>
                  </a:moveTo>
                  <a:lnTo>
                    <a:pt x="15382" y="0"/>
                  </a:lnTo>
                  <a:cubicBezTo>
                    <a:pt x="12873" y="1555"/>
                    <a:pt x="8997" y="2260"/>
                    <a:pt x="5287" y="2260"/>
                  </a:cubicBezTo>
                  <a:cubicBezTo>
                    <a:pt x="3379" y="2260"/>
                    <a:pt x="1555" y="2073"/>
                    <a:pt x="1" y="1742"/>
                  </a:cubicBezTo>
                  <a:lnTo>
                    <a:pt x="1" y="1742"/>
                  </a:lnTo>
                  <a:cubicBezTo>
                    <a:pt x="104" y="2426"/>
                    <a:pt x="187" y="3027"/>
                    <a:pt x="436" y="3628"/>
                  </a:cubicBezTo>
                  <a:cubicBezTo>
                    <a:pt x="1224" y="3628"/>
                    <a:pt x="2074" y="3897"/>
                    <a:pt x="3214" y="4416"/>
                  </a:cubicBezTo>
                  <a:lnTo>
                    <a:pt x="3545" y="4582"/>
                  </a:lnTo>
                  <a:cubicBezTo>
                    <a:pt x="5335" y="5500"/>
                    <a:pt x="7765" y="6684"/>
                    <a:pt x="10319" y="6684"/>
                  </a:cubicBezTo>
                  <a:cubicBezTo>
                    <a:pt x="11108" y="6684"/>
                    <a:pt x="11910" y="6571"/>
                    <a:pt x="12708" y="6302"/>
                  </a:cubicBezTo>
                  <a:cubicBezTo>
                    <a:pt x="13578" y="5452"/>
                    <a:pt x="14179" y="4499"/>
                    <a:pt x="14615" y="3379"/>
                  </a:cubicBezTo>
                  <a:cubicBezTo>
                    <a:pt x="15029" y="2343"/>
                    <a:pt x="15299" y="1223"/>
                    <a:pt x="15382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9"/>
            <p:cNvSpPr/>
            <p:nvPr/>
          </p:nvSpPr>
          <p:spPr>
            <a:xfrm>
              <a:off x="1075300" y="4686175"/>
              <a:ext cx="285050" cy="127500"/>
            </a:xfrm>
            <a:custGeom>
              <a:avLst/>
              <a:gdLst/>
              <a:ahLst/>
              <a:cxnLst/>
              <a:rect l="l" t="t" r="r" b="b"/>
              <a:pathLst>
                <a:path w="11402" h="5100" extrusionOk="0">
                  <a:moveTo>
                    <a:pt x="1" y="0"/>
                  </a:moveTo>
                  <a:lnTo>
                    <a:pt x="1" y="0"/>
                  </a:lnTo>
                  <a:cubicBezTo>
                    <a:pt x="685" y="1990"/>
                    <a:pt x="1970" y="3711"/>
                    <a:pt x="3628" y="4934"/>
                  </a:cubicBezTo>
                  <a:cubicBezTo>
                    <a:pt x="4146" y="5017"/>
                    <a:pt x="4665" y="5100"/>
                    <a:pt x="5266" y="5100"/>
                  </a:cubicBezTo>
                  <a:cubicBezTo>
                    <a:pt x="6551" y="5100"/>
                    <a:pt x="7774" y="4851"/>
                    <a:pt x="8976" y="4333"/>
                  </a:cubicBezTo>
                  <a:cubicBezTo>
                    <a:pt x="9847" y="3980"/>
                    <a:pt x="10697" y="3462"/>
                    <a:pt x="11401" y="2778"/>
                  </a:cubicBezTo>
                  <a:lnTo>
                    <a:pt x="11401" y="2778"/>
                  </a:lnTo>
                  <a:cubicBezTo>
                    <a:pt x="10780" y="2944"/>
                    <a:pt x="10178" y="3027"/>
                    <a:pt x="9577" y="3027"/>
                  </a:cubicBezTo>
                  <a:cubicBezTo>
                    <a:pt x="6986" y="3027"/>
                    <a:pt x="4561" y="1824"/>
                    <a:pt x="2675" y="954"/>
                  </a:cubicBezTo>
                  <a:lnTo>
                    <a:pt x="2322" y="788"/>
                  </a:lnTo>
                  <a:cubicBezTo>
                    <a:pt x="1452" y="353"/>
                    <a:pt x="685" y="83"/>
                    <a:pt x="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9"/>
            <p:cNvSpPr/>
            <p:nvPr/>
          </p:nvSpPr>
          <p:spPr>
            <a:xfrm>
              <a:off x="1014675" y="4688250"/>
              <a:ext cx="125425" cy="114550"/>
            </a:xfrm>
            <a:custGeom>
              <a:avLst/>
              <a:gdLst/>
              <a:ahLst/>
              <a:cxnLst/>
              <a:rect l="l" t="t" r="r" b="b"/>
              <a:pathLst>
                <a:path w="5017" h="4582" extrusionOk="0">
                  <a:moveTo>
                    <a:pt x="1804" y="0"/>
                  </a:moveTo>
                  <a:cubicBezTo>
                    <a:pt x="1120" y="104"/>
                    <a:pt x="518" y="435"/>
                    <a:pt x="0" y="1037"/>
                  </a:cubicBezTo>
                  <a:cubicBezTo>
                    <a:pt x="249" y="1472"/>
                    <a:pt x="601" y="1824"/>
                    <a:pt x="954" y="2177"/>
                  </a:cubicBezTo>
                  <a:cubicBezTo>
                    <a:pt x="1804" y="3027"/>
                    <a:pt x="2840" y="3731"/>
                    <a:pt x="3980" y="4250"/>
                  </a:cubicBezTo>
                  <a:cubicBezTo>
                    <a:pt x="4312" y="4415"/>
                    <a:pt x="4664" y="4498"/>
                    <a:pt x="5017" y="4581"/>
                  </a:cubicBezTo>
                  <a:cubicBezTo>
                    <a:pt x="3545" y="3379"/>
                    <a:pt x="2426" y="1741"/>
                    <a:pt x="1804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44050"/>
            <a:ext cx="3029284" cy="227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41880"/>
            <a:ext cx="3009239" cy="229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6"/>
          <p:cNvSpPr/>
          <p:nvPr/>
        </p:nvSpPr>
        <p:spPr>
          <a:xfrm>
            <a:off x="708050" y="622201"/>
            <a:ext cx="7704000" cy="477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/>
          </p:nvPr>
        </p:nvSpPr>
        <p:spPr>
          <a:xfrm>
            <a:off x="70795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История развития спорта в Великобритании</a:t>
            </a:r>
            <a:endParaRPr sz="2400" dirty="0"/>
          </a:p>
        </p:txBody>
      </p:sp>
      <p:grpSp>
        <p:nvGrpSpPr>
          <p:cNvPr id="339" name="Google Shape;339;p36"/>
          <p:cNvGrpSpPr/>
          <p:nvPr/>
        </p:nvGrpSpPr>
        <p:grpSpPr>
          <a:xfrm>
            <a:off x="697607" y="1172975"/>
            <a:ext cx="793800" cy="793800"/>
            <a:chOff x="2830275" y="1222375"/>
            <a:chExt cx="793800" cy="793800"/>
          </a:xfrm>
        </p:grpSpPr>
        <p:sp>
          <p:nvSpPr>
            <p:cNvPr id="340" name="Google Shape;340;p36"/>
            <p:cNvSpPr/>
            <p:nvPr/>
          </p:nvSpPr>
          <p:spPr>
            <a:xfrm>
              <a:off x="2830275" y="1222375"/>
              <a:ext cx="793800" cy="793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2879450" y="1271675"/>
              <a:ext cx="695100" cy="695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" name="Google Shape;342;p36"/>
          <p:cNvGrpSpPr/>
          <p:nvPr/>
        </p:nvGrpSpPr>
        <p:grpSpPr>
          <a:xfrm>
            <a:off x="715117" y="2643758"/>
            <a:ext cx="793800" cy="793800"/>
            <a:chOff x="5519850" y="1222375"/>
            <a:chExt cx="793800" cy="793800"/>
          </a:xfrm>
        </p:grpSpPr>
        <p:sp>
          <p:nvSpPr>
            <p:cNvPr id="343" name="Google Shape;343;p36"/>
            <p:cNvSpPr/>
            <p:nvPr/>
          </p:nvSpPr>
          <p:spPr>
            <a:xfrm>
              <a:off x="5519850" y="1222375"/>
              <a:ext cx="793800" cy="793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5569450" y="1271675"/>
              <a:ext cx="695100" cy="695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36"/>
          <p:cNvSpPr txBox="1">
            <a:spLocks noGrp="1"/>
          </p:cNvSpPr>
          <p:nvPr>
            <p:ph type="title" idx="2"/>
          </p:nvPr>
        </p:nvSpPr>
        <p:spPr>
          <a:xfrm>
            <a:off x="646664" y="1338125"/>
            <a:ext cx="9186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в</a:t>
            </a:r>
            <a:r>
              <a:rPr lang="ru-RU" sz="1200" dirty="0" smtClean="0"/>
              <a:t> </a:t>
            </a:r>
            <a:r>
              <a:rPr lang="en-US" sz="1200" dirty="0" smtClean="0"/>
              <a:t>XV</a:t>
            </a:r>
            <a:r>
              <a:rPr lang="ru-RU" sz="1200" dirty="0" smtClean="0"/>
              <a:t> </a:t>
            </a:r>
            <a:br>
              <a:rPr lang="ru-RU" sz="1200" dirty="0" smtClean="0"/>
            </a:br>
            <a:r>
              <a:rPr lang="ru-RU" sz="1200" dirty="0" smtClean="0"/>
              <a:t>веке</a:t>
            </a:r>
            <a:endParaRPr sz="1200" dirty="0"/>
          </a:p>
        </p:txBody>
      </p:sp>
      <p:sp>
        <p:nvSpPr>
          <p:cNvPr id="353" name="Google Shape;353;p36"/>
          <p:cNvSpPr txBox="1">
            <a:spLocks noGrp="1"/>
          </p:cNvSpPr>
          <p:nvPr>
            <p:ph type="title" idx="6"/>
          </p:nvPr>
        </p:nvSpPr>
        <p:spPr>
          <a:xfrm>
            <a:off x="3998988" y="3044874"/>
            <a:ext cx="9186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55" name="Google Shape;355;p36"/>
          <p:cNvSpPr txBox="1">
            <a:spLocks noGrp="1"/>
          </p:cNvSpPr>
          <p:nvPr>
            <p:ph type="title" idx="8"/>
          </p:nvPr>
        </p:nvSpPr>
        <p:spPr>
          <a:xfrm>
            <a:off x="4129786" y="2350413"/>
            <a:ext cx="9186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357" name="Google Shape;357;p36"/>
          <p:cNvSpPr txBox="1">
            <a:spLocks noGrp="1"/>
          </p:cNvSpPr>
          <p:nvPr>
            <p:ph type="title" idx="4"/>
          </p:nvPr>
        </p:nvSpPr>
        <p:spPr>
          <a:xfrm>
            <a:off x="652967" y="2820908"/>
            <a:ext cx="9186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/>
              <a:t>В </a:t>
            </a:r>
            <a:r>
              <a:rPr lang="en-US" sz="1200" dirty="0" smtClean="0"/>
              <a:t>XIX</a:t>
            </a:r>
            <a:r>
              <a:rPr lang="ru-RU" sz="1200" dirty="0" smtClean="0"/>
              <a:t> </a:t>
            </a:r>
            <a:br>
              <a:rPr lang="ru-RU" sz="1200" dirty="0" smtClean="0"/>
            </a:br>
            <a:r>
              <a:rPr lang="ru-RU" sz="1200" dirty="0" smtClean="0"/>
              <a:t>веке</a:t>
            </a:r>
            <a:endParaRPr sz="1200" dirty="0"/>
          </a:p>
        </p:txBody>
      </p:sp>
      <p:sp>
        <p:nvSpPr>
          <p:cNvPr id="359" name="Google Shape;359;p36"/>
          <p:cNvSpPr txBox="1">
            <a:spLocks noGrp="1"/>
          </p:cNvSpPr>
          <p:nvPr>
            <p:ph type="subTitle" idx="9"/>
          </p:nvPr>
        </p:nvSpPr>
        <p:spPr>
          <a:xfrm>
            <a:off x="1553745" y="1172975"/>
            <a:ext cx="1866127" cy="12086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Крикет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Гольф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Гребля</a:t>
            </a:r>
            <a:endParaRPr dirty="0"/>
          </a:p>
        </p:txBody>
      </p:sp>
      <p:sp>
        <p:nvSpPr>
          <p:cNvPr id="360" name="Google Shape;360;p36"/>
          <p:cNvSpPr txBox="1">
            <a:spLocks noGrp="1"/>
          </p:cNvSpPr>
          <p:nvPr>
            <p:ph type="subTitle" idx="13"/>
          </p:nvPr>
        </p:nvSpPr>
        <p:spPr>
          <a:xfrm>
            <a:off x="1112017" y="2467479"/>
            <a:ext cx="2713274" cy="23542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Регби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Футбол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Бадминтон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Легкая атлетика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Бокс</a:t>
            </a:r>
            <a:endParaRPr dirty="0"/>
          </a:p>
        </p:txBody>
      </p:sp>
      <p:grpSp>
        <p:nvGrpSpPr>
          <p:cNvPr id="363" name="Google Shape;363;p36"/>
          <p:cNvGrpSpPr/>
          <p:nvPr/>
        </p:nvGrpSpPr>
        <p:grpSpPr>
          <a:xfrm>
            <a:off x="3419872" y="3137646"/>
            <a:ext cx="551309" cy="599823"/>
            <a:chOff x="6211950" y="1227000"/>
            <a:chExt cx="527050" cy="583025"/>
          </a:xfrm>
        </p:grpSpPr>
        <p:sp>
          <p:nvSpPr>
            <p:cNvPr id="364" name="Google Shape;364;p36"/>
            <p:cNvSpPr/>
            <p:nvPr/>
          </p:nvSpPr>
          <p:spPr>
            <a:xfrm>
              <a:off x="6211950" y="1227000"/>
              <a:ext cx="527050" cy="583025"/>
            </a:xfrm>
            <a:custGeom>
              <a:avLst/>
              <a:gdLst/>
              <a:ahLst/>
              <a:cxnLst/>
              <a:rect l="l" t="t" r="r" b="b"/>
              <a:pathLst>
                <a:path w="21082" h="23321" extrusionOk="0">
                  <a:moveTo>
                    <a:pt x="8209" y="1"/>
                  </a:moveTo>
                  <a:lnTo>
                    <a:pt x="6385" y="1908"/>
                  </a:lnTo>
                  <a:lnTo>
                    <a:pt x="6053" y="2343"/>
                  </a:lnTo>
                  <a:cubicBezTo>
                    <a:pt x="5618" y="2861"/>
                    <a:pt x="5183" y="3463"/>
                    <a:pt x="4747" y="4064"/>
                  </a:cubicBezTo>
                  <a:cubicBezTo>
                    <a:pt x="4312" y="4851"/>
                    <a:pt x="3898" y="5618"/>
                    <a:pt x="3628" y="6572"/>
                  </a:cubicBezTo>
                  <a:cubicBezTo>
                    <a:pt x="3276" y="8044"/>
                    <a:pt x="3110" y="9598"/>
                    <a:pt x="3276" y="11402"/>
                  </a:cubicBezTo>
                  <a:lnTo>
                    <a:pt x="3027" y="12189"/>
                  </a:lnTo>
                  <a:lnTo>
                    <a:pt x="3027" y="12107"/>
                  </a:lnTo>
                  <a:lnTo>
                    <a:pt x="2073" y="15630"/>
                  </a:lnTo>
                  <a:lnTo>
                    <a:pt x="1120" y="16936"/>
                  </a:lnTo>
                  <a:cubicBezTo>
                    <a:pt x="685" y="17455"/>
                    <a:pt x="0" y="18574"/>
                    <a:pt x="83" y="19880"/>
                  </a:cubicBezTo>
                  <a:cubicBezTo>
                    <a:pt x="166" y="20916"/>
                    <a:pt x="685" y="21766"/>
                    <a:pt x="1638" y="22471"/>
                  </a:cubicBezTo>
                  <a:cubicBezTo>
                    <a:pt x="2343" y="22989"/>
                    <a:pt x="3110" y="23321"/>
                    <a:pt x="3898" y="23321"/>
                  </a:cubicBezTo>
                  <a:cubicBezTo>
                    <a:pt x="5535" y="23321"/>
                    <a:pt x="6654" y="22119"/>
                    <a:pt x="7173" y="21435"/>
                  </a:cubicBezTo>
                  <a:lnTo>
                    <a:pt x="7421" y="21082"/>
                  </a:lnTo>
                  <a:lnTo>
                    <a:pt x="8043" y="20212"/>
                  </a:lnTo>
                  <a:lnTo>
                    <a:pt x="8292" y="20129"/>
                  </a:lnTo>
                  <a:lnTo>
                    <a:pt x="11754" y="17973"/>
                  </a:lnTo>
                  <a:cubicBezTo>
                    <a:pt x="12085" y="17973"/>
                    <a:pt x="12355" y="17973"/>
                    <a:pt x="12790" y="17890"/>
                  </a:cubicBezTo>
                  <a:cubicBezTo>
                    <a:pt x="13308" y="17807"/>
                    <a:pt x="13744" y="17703"/>
                    <a:pt x="14158" y="17620"/>
                  </a:cubicBezTo>
                  <a:cubicBezTo>
                    <a:pt x="15029" y="17372"/>
                    <a:pt x="15900" y="16936"/>
                    <a:pt x="16750" y="16335"/>
                  </a:cubicBezTo>
                  <a:cubicBezTo>
                    <a:pt x="17537" y="15817"/>
                    <a:pt x="18221" y="15216"/>
                    <a:pt x="18822" y="14511"/>
                  </a:cubicBezTo>
                  <a:cubicBezTo>
                    <a:pt x="19175" y="14179"/>
                    <a:pt x="19444" y="13827"/>
                    <a:pt x="19693" y="13392"/>
                  </a:cubicBezTo>
                  <a:cubicBezTo>
                    <a:pt x="19962" y="13039"/>
                    <a:pt x="20211" y="12625"/>
                    <a:pt x="20377" y="12189"/>
                  </a:cubicBezTo>
                  <a:lnTo>
                    <a:pt x="20729" y="11588"/>
                  </a:lnTo>
                  <a:lnTo>
                    <a:pt x="21082" y="10448"/>
                  </a:lnTo>
                  <a:lnTo>
                    <a:pt x="19444" y="10282"/>
                  </a:lnTo>
                  <a:cubicBezTo>
                    <a:pt x="19341" y="10199"/>
                    <a:pt x="19175" y="10199"/>
                    <a:pt x="19092" y="10199"/>
                  </a:cubicBezTo>
                  <a:lnTo>
                    <a:pt x="19092" y="10117"/>
                  </a:lnTo>
                  <a:lnTo>
                    <a:pt x="19776" y="7857"/>
                  </a:lnTo>
                  <a:lnTo>
                    <a:pt x="18221" y="7774"/>
                  </a:lnTo>
                  <a:lnTo>
                    <a:pt x="18055" y="7774"/>
                  </a:lnTo>
                  <a:lnTo>
                    <a:pt x="17620" y="7691"/>
                  </a:lnTo>
                  <a:lnTo>
                    <a:pt x="17620" y="7442"/>
                  </a:lnTo>
                  <a:lnTo>
                    <a:pt x="17973" y="5183"/>
                  </a:lnTo>
                  <a:lnTo>
                    <a:pt x="15630" y="5183"/>
                  </a:lnTo>
                  <a:cubicBezTo>
                    <a:pt x="15381" y="5183"/>
                    <a:pt x="15195" y="5266"/>
                    <a:pt x="14946" y="5266"/>
                  </a:cubicBezTo>
                  <a:cubicBezTo>
                    <a:pt x="14594" y="5370"/>
                    <a:pt x="14345" y="5453"/>
                    <a:pt x="14075" y="5535"/>
                  </a:cubicBezTo>
                  <a:cubicBezTo>
                    <a:pt x="14075" y="5017"/>
                    <a:pt x="14075" y="4416"/>
                    <a:pt x="13993" y="3981"/>
                  </a:cubicBezTo>
                  <a:lnTo>
                    <a:pt x="13744" y="1742"/>
                  </a:lnTo>
                  <a:lnTo>
                    <a:pt x="11837" y="2944"/>
                  </a:lnTo>
                  <a:cubicBezTo>
                    <a:pt x="11671" y="3110"/>
                    <a:pt x="11484" y="3193"/>
                    <a:pt x="11236" y="3380"/>
                  </a:cubicBezTo>
                  <a:lnTo>
                    <a:pt x="11236" y="3297"/>
                  </a:lnTo>
                  <a:cubicBezTo>
                    <a:pt x="11236" y="3110"/>
                    <a:pt x="11153" y="2861"/>
                    <a:pt x="11153" y="2778"/>
                  </a:cubicBezTo>
                  <a:lnTo>
                    <a:pt x="10883" y="602"/>
                  </a:lnTo>
                  <a:lnTo>
                    <a:pt x="8727" y="2157"/>
                  </a:lnTo>
                  <a:cubicBezTo>
                    <a:pt x="8644" y="2157"/>
                    <a:pt x="8644" y="2260"/>
                    <a:pt x="8562" y="2260"/>
                  </a:cubicBezTo>
                  <a:lnTo>
                    <a:pt x="82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6"/>
            <p:cNvSpPr/>
            <p:nvPr/>
          </p:nvSpPr>
          <p:spPr>
            <a:xfrm>
              <a:off x="6272575" y="1633300"/>
              <a:ext cx="118700" cy="103675"/>
            </a:xfrm>
            <a:custGeom>
              <a:avLst/>
              <a:gdLst/>
              <a:ahLst/>
              <a:cxnLst/>
              <a:rect l="l" t="t" r="r" b="b"/>
              <a:pathLst>
                <a:path w="4748" h="4147" extrusionOk="0">
                  <a:moveTo>
                    <a:pt x="954" y="0"/>
                  </a:moveTo>
                  <a:lnTo>
                    <a:pt x="851" y="83"/>
                  </a:lnTo>
                  <a:lnTo>
                    <a:pt x="685" y="332"/>
                  </a:lnTo>
                  <a:lnTo>
                    <a:pt x="1" y="1203"/>
                  </a:lnTo>
                  <a:cubicBezTo>
                    <a:pt x="1" y="1203"/>
                    <a:pt x="436" y="1970"/>
                    <a:pt x="1721" y="2923"/>
                  </a:cubicBezTo>
                  <a:cubicBezTo>
                    <a:pt x="2924" y="3877"/>
                    <a:pt x="3794" y="4146"/>
                    <a:pt x="3794" y="4146"/>
                  </a:cubicBezTo>
                  <a:lnTo>
                    <a:pt x="4478" y="3276"/>
                  </a:lnTo>
                  <a:lnTo>
                    <a:pt x="4665" y="2923"/>
                  </a:lnTo>
                  <a:lnTo>
                    <a:pt x="4748" y="2840"/>
                  </a:lnTo>
                  <a:cubicBezTo>
                    <a:pt x="4748" y="2840"/>
                    <a:pt x="4582" y="2757"/>
                    <a:pt x="4312" y="2674"/>
                  </a:cubicBezTo>
                  <a:cubicBezTo>
                    <a:pt x="4229" y="2591"/>
                    <a:pt x="4064" y="2488"/>
                    <a:pt x="3960" y="2405"/>
                  </a:cubicBezTo>
                  <a:cubicBezTo>
                    <a:pt x="3794" y="2322"/>
                    <a:pt x="3628" y="2239"/>
                    <a:pt x="3442" y="2073"/>
                  </a:cubicBezTo>
                  <a:lnTo>
                    <a:pt x="3359" y="2073"/>
                  </a:lnTo>
                  <a:cubicBezTo>
                    <a:pt x="3193" y="1970"/>
                    <a:pt x="2924" y="1804"/>
                    <a:pt x="2758" y="1638"/>
                  </a:cubicBezTo>
                  <a:lnTo>
                    <a:pt x="2675" y="1638"/>
                  </a:lnTo>
                  <a:cubicBezTo>
                    <a:pt x="2675" y="1555"/>
                    <a:pt x="2675" y="1555"/>
                    <a:pt x="2592" y="1555"/>
                  </a:cubicBezTo>
                  <a:cubicBezTo>
                    <a:pt x="2405" y="1368"/>
                    <a:pt x="2239" y="1203"/>
                    <a:pt x="2074" y="1120"/>
                  </a:cubicBezTo>
                  <a:cubicBezTo>
                    <a:pt x="2074" y="1120"/>
                    <a:pt x="2074" y="1037"/>
                    <a:pt x="1991" y="1037"/>
                  </a:cubicBezTo>
                  <a:lnTo>
                    <a:pt x="1555" y="601"/>
                  </a:lnTo>
                  <a:lnTo>
                    <a:pt x="1286" y="332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6"/>
            <p:cNvSpPr/>
            <p:nvPr/>
          </p:nvSpPr>
          <p:spPr>
            <a:xfrm>
              <a:off x="6220750" y="1663350"/>
              <a:ext cx="146700" cy="112800"/>
            </a:xfrm>
            <a:custGeom>
              <a:avLst/>
              <a:gdLst/>
              <a:ahLst/>
              <a:cxnLst/>
              <a:rect l="l" t="t" r="r" b="b"/>
              <a:pathLst>
                <a:path w="5868" h="4512" extrusionOk="0">
                  <a:moveTo>
                    <a:pt x="2074" y="1"/>
                  </a:moveTo>
                  <a:cubicBezTo>
                    <a:pt x="1991" y="84"/>
                    <a:pt x="1" y="2322"/>
                    <a:pt x="2074" y="3981"/>
                  </a:cubicBezTo>
                  <a:cubicBezTo>
                    <a:pt x="2599" y="4364"/>
                    <a:pt x="3086" y="4511"/>
                    <a:pt x="3524" y="4511"/>
                  </a:cubicBezTo>
                  <a:cubicBezTo>
                    <a:pt x="4956" y="4511"/>
                    <a:pt x="5867" y="2944"/>
                    <a:pt x="5867" y="2944"/>
                  </a:cubicBezTo>
                  <a:cubicBezTo>
                    <a:pt x="5867" y="2944"/>
                    <a:pt x="4997" y="2675"/>
                    <a:pt x="3794" y="1721"/>
                  </a:cubicBezTo>
                  <a:cubicBezTo>
                    <a:pt x="2509" y="768"/>
                    <a:pt x="2074" y="1"/>
                    <a:pt x="2074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6"/>
            <p:cNvSpPr/>
            <p:nvPr/>
          </p:nvSpPr>
          <p:spPr>
            <a:xfrm>
              <a:off x="6272575" y="1663350"/>
              <a:ext cx="94875" cy="73625"/>
            </a:xfrm>
            <a:custGeom>
              <a:avLst/>
              <a:gdLst/>
              <a:ahLst/>
              <a:cxnLst/>
              <a:rect l="l" t="t" r="r" b="b"/>
              <a:pathLst>
                <a:path w="3795" h="2945" extrusionOk="0">
                  <a:moveTo>
                    <a:pt x="1" y="1"/>
                  </a:moveTo>
                  <a:cubicBezTo>
                    <a:pt x="167" y="436"/>
                    <a:pt x="332" y="768"/>
                    <a:pt x="602" y="1120"/>
                  </a:cubicBezTo>
                  <a:cubicBezTo>
                    <a:pt x="954" y="1389"/>
                    <a:pt x="1203" y="1721"/>
                    <a:pt x="1555" y="1991"/>
                  </a:cubicBezTo>
                  <a:cubicBezTo>
                    <a:pt x="1887" y="2156"/>
                    <a:pt x="2239" y="2426"/>
                    <a:pt x="2592" y="2592"/>
                  </a:cubicBezTo>
                  <a:cubicBezTo>
                    <a:pt x="2758" y="2675"/>
                    <a:pt x="3027" y="2758"/>
                    <a:pt x="3193" y="2841"/>
                  </a:cubicBezTo>
                  <a:cubicBezTo>
                    <a:pt x="3359" y="2841"/>
                    <a:pt x="3628" y="2944"/>
                    <a:pt x="3794" y="2944"/>
                  </a:cubicBezTo>
                  <a:cubicBezTo>
                    <a:pt x="3442" y="2758"/>
                    <a:pt x="3027" y="2592"/>
                    <a:pt x="2675" y="2426"/>
                  </a:cubicBezTo>
                  <a:cubicBezTo>
                    <a:pt x="2322" y="2239"/>
                    <a:pt x="2074" y="1991"/>
                    <a:pt x="1721" y="1721"/>
                  </a:cubicBezTo>
                  <a:cubicBezTo>
                    <a:pt x="1369" y="1472"/>
                    <a:pt x="1120" y="1203"/>
                    <a:pt x="768" y="954"/>
                  </a:cubicBezTo>
                  <a:cubicBezTo>
                    <a:pt x="519" y="685"/>
                    <a:pt x="249" y="353"/>
                    <a:pt x="1" y="1"/>
                  </a:cubicBezTo>
                  <a:close/>
                </a:path>
              </a:pathLst>
            </a:custGeom>
            <a:solidFill>
              <a:srgbClr val="92A6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6"/>
            <p:cNvSpPr/>
            <p:nvPr/>
          </p:nvSpPr>
          <p:spPr>
            <a:xfrm>
              <a:off x="6419250" y="1659200"/>
              <a:ext cx="40950" cy="23350"/>
            </a:xfrm>
            <a:custGeom>
              <a:avLst/>
              <a:gdLst/>
              <a:ahLst/>
              <a:cxnLst/>
              <a:rect l="l" t="t" r="r" b="b"/>
              <a:pathLst>
                <a:path w="1638" h="934" extrusionOk="0">
                  <a:moveTo>
                    <a:pt x="1202" y="1"/>
                  </a:moveTo>
                  <a:cubicBezTo>
                    <a:pt x="788" y="250"/>
                    <a:pt x="435" y="519"/>
                    <a:pt x="0" y="685"/>
                  </a:cubicBezTo>
                  <a:cubicBezTo>
                    <a:pt x="166" y="768"/>
                    <a:pt x="270" y="851"/>
                    <a:pt x="435" y="934"/>
                  </a:cubicBezTo>
                  <a:cubicBezTo>
                    <a:pt x="871" y="685"/>
                    <a:pt x="1202" y="519"/>
                    <a:pt x="1638" y="250"/>
                  </a:cubicBezTo>
                  <a:cubicBezTo>
                    <a:pt x="1472" y="167"/>
                    <a:pt x="1389" y="84"/>
                    <a:pt x="1202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6"/>
            <p:cNvSpPr/>
            <p:nvPr/>
          </p:nvSpPr>
          <p:spPr>
            <a:xfrm>
              <a:off x="6464850" y="1515600"/>
              <a:ext cx="226475" cy="141050"/>
            </a:xfrm>
            <a:custGeom>
              <a:avLst/>
              <a:gdLst/>
              <a:ahLst/>
              <a:cxnLst/>
              <a:rect l="l" t="t" r="r" b="b"/>
              <a:pathLst>
                <a:path w="9059" h="5642" extrusionOk="0">
                  <a:moveTo>
                    <a:pt x="8594" y="1"/>
                  </a:moveTo>
                  <a:cubicBezTo>
                    <a:pt x="8230" y="1"/>
                    <a:pt x="7867" y="69"/>
                    <a:pt x="7504" y="127"/>
                  </a:cubicBezTo>
                  <a:cubicBezTo>
                    <a:pt x="7152" y="210"/>
                    <a:pt x="6903" y="293"/>
                    <a:pt x="6634" y="376"/>
                  </a:cubicBezTo>
                  <a:cubicBezTo>
                    <a:pt x="6219" y="977"/>
                    <a:pt x="5701" y="1495"/>
                    <a:pt x="5182" y="2014"/>
                  </a:cubicBezTo>
                  <a:cubicBezTo>
                    <a:pt x="4478" y="2635"/>
                    <a:pt x="3711" y="3050"/>
                    <a:pt x="2923" y="3402"/>
                  </a:cubicBezTo>
                  <a:cubicBezTo>
                    <a:pt x="2488" y="3672"/>
                    <a:pt x="2073" y="3755"/>
                    <a:pt x="1721" y="3921"/>
                  </a:cubicBezTo>
                  <a:lnTo>
                    <a:pt x="1638" y="3921"/>
                  </a:lnTo>
                  <a:lnTo>
                    <a:pt x="1555" y="4004"/>
                  </a:lnTo>
                  <a:cubicBezTo>
                    <a:pt x="1368" y="4273"/>
                    <a:pt x="1202" y="4522"/>
                    <a:pt x="1202" y="4791"/>
                  </a:cubicBezTo>
                  <a:cubicBezTo>
                    <a:pt x="767" y="5040"/>
                    <a:pt x="415" y="5227"/>
                    <a:pt x="0" y="5475"/>
                  </a:cubicBezTo>
                  <a:cubicBezTo>
                    <a:pt x="166" y="5475"/>
                    <a:pt x="249" y="5558"/>
                    <a:pt x="415" y="5641"/>
                  </a:cubicBezTo>
                  <a:cubicBezTo>
                    <a:pt x="684" y="5475"/>
                    <a:pt x="933" y="5309"/>
                    <a:pt x="1285" y="5123"/>
                  </a:cubicBezTo>
                  <a:cubicBezTo>
                    <a:pt x="1638" y="5123"/>
                    <a:pt x="2073" y="5040"/>
                    <a:pt x="2488" y="5040"/>
                  </a:cubicBezTo>
                  <a:cubicBezTo>
                    <a:pt x="2840" y="4957"/>
                    <a:pt x="3275" y="4874"/>
                    <a:pt x="3628" y="4708"/>
                  </a:cubicBezTo>
                  <a:cubicBezTo>
                    <a:pt x="4395" y="4522"/>
                    <a:pt x="5182" y="4086"/>
                    <a:pt x="5867" y="3672"/>
                  </a:cubicBezTo>
                  <a:cubicBezTo>
                    <a:pt x="6551" y="3237"/>
                    <a:pt x="7152" y="2718"/>
                    <a:pt x="7670" y="2117"/>
                  </a:cubicBezTo>
                  <a:cubicBezTo>
                    <a:pt x="7939" y="1765"/>
                    <a:pt x="8188" y="1412"/>
                    <a:pt x="8458" y="1164"/>
                  </a:cubicBezTo>
                  <a:cubicBezTo>
                    <a:pt x="8623" y="811"/>
                    <a:pt x="8893" y="459"/>
                    <a:pt x="9059" y="127"/>
                  </a:cubicBezTo>
                  <a:lnTo>
                    <a:pt x="9059" y="44"/>
                  </a:lnTo>
                  <a:cubicBezTo>
                    <a:pt x="8904" y="13"/>
                    <a:pt x="8749" y="1"/>
                    <a:pt x="8594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6"/>
            <p:cNvSpPr/>
            <p:nvPr/>
          </p:nvSpPr>
          <p:spPr>
            <a:xfrm>
              <a:off x="6380375" y="1685125"/>
              <a:ext cx="34750" cy="21275"/>
            </a:xfrm>
            <a:custGeom>
              <a:avLst/>
              <a:gdLst/>
              <a:ahLst/>
              <a:cxnLst/>
              <a:rect l="l" t="t" r="r" b="b"/>
              <a:pathLst>
                <a:path w="1390" h="851" extrusionOk="0">
                  <a:moveTo>
                    <a:pt x="954" y="0"/>
                  </a:moveTo>
                  <a:cubicBezTo>
                    <a:pt x="602" y="166"/>
                    <a:pt x="353" y="332"/>
                    <a:pt x="83" y="518"/>
                  </a:cubicBezTo>
                  <a:cubicBezTo>
                    <a:pt x="0" y="518"/>
                    <a:pt x="0" y="518"/>
                    <a:pt x="0" y="601"/>
                  </a:cubicBezTo>
                  <a:cubicBezTo>
                    <a:pt x="270" y="684"/>
                    <a:pt x="436" y="767"/>
                    <a:pt x="436" y="767"/>
                  </a:cubicBezTo>
                  <a:lnTo>
                    <a:pt x="353" y="850"/>
                  </a:lnTo>
                  <a:cubicBezTo>
                    <a:pt x="684" y="684"/>
                    <a:pt x="1037" y="415"/>
                    <a:pt x="1389" y="249"/>
                  </a:cubicBezTo>
                  <a:cubicBezTo>
                    <a:pt x="1203" y="166"/>
                    <a:pt x="1037" y="83"/>
                    <a:pt x="954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6"/>
            <p:cNvSpPr/>
            <p:nvPr/>
          </p:nvSpPr>
          <p:spPr>
            <a:xfrm>
              <a:off x="6393325" y="1643650"/>
              <a:ext cx="40975" cy="25950"/>
            </a:xfrm>
            <a:custGeom>
              <a:avLst/>
              <a:gdLst/>
              <a:ahLst/>
              <a:cxnLst/>
              <a:rect l="l" t="t" r="r" b="b"/>
              <a:pathLst>
                <a:path w="1639" h="1038" extrusionOk="0">
                  <a:moveTo>
                    <a:pt x="1203" y="1"/>
                  </a:moveTo>
                  <a:cubicBezTo>
                    <a:pt x="788" y="270"/>
                    <a:pt x="436" y="519"/>
                    <a:pt x="1" y="789"/>
                  </a:cubicBezTo>
                  <a:cubicBezTo>
                    <a:pt x="166" y="872"/>
                    <a:pt x="353" y="954"/>
                    <a:pt x="519" y="1037"/>
                  </a:cubicBezTo>
                  <a:cubicBezTo>
                    <a:pt x="871" y="789"/>
                    <a:pt x="1203" y="519"/>
                    <a:pt x="1638" y="270"/>
                  </a:cubicBezTo>
                  <a:cubicBezTo>
                    <a:pt x="1472" y="187"/>
                    <a:pt x="1307" y="105"/>
                    <a:pt x="1203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6"/>
            <p:cNvSpPr/>
            <p:nvPr/>
          </p:nvSpPr>
          <p:spPr>
            <a:xfrm>
              <a:off x="6436350" y="1454500"/>
              <a:ext cx="224925" cy="187100"/>
            </a:xfrm>
            <a:custGeom>
              <a:avLst/>
              <a:gdLst/>
              <a:ahLst/>
              <a:cxnLst/>
              <a:rect l="l" t="t" r="r" b="b"/>
              <a:pathLst>
                <a:path w="8997" h="7484" extrusionOk="0">
                  <a:moveTo>
                    <a:pt x="8603" y="1"/>
                  </a:moveTo>
                  <a:cubicBezTo>
                    <a:pt x="8473" y="1"/>
                    <a:pt x="8344" y="22"/>
                    <a:pt x="8209" y="63"/>
                  </a:cubicBezTo>
                  <a:cubicBezTo>
                    <a:pt x="7877" y="63"/>
                    <a:pt x="7608" y="146"/>
                    <a:pt x="7359" y="229"/>
                  </a:cubicBezTo>
                  <a:cubicBezTo>
                    <a:pt x="7089" y="312"/>
                    <a:pt x="6841" y="498"/>
                    <a:pt x="6571" y="581"/>
                  </a:cubicBezTo>
                  <a:cubicBezTo>
                    <a:pt x="6571" y="664"/>
                    <a:pt x="6488" y="664"/>
                    <a:pt x="6488" y="664"/>
                  </a:cubicBezTo>
                  <a:cubicBezTo>
                    <a:pt x="6136" y="1348"/>
                    <a:pt x="5701" y="1970"/>
                    <a:pt x="5182" y="2488"/>
                  </a:cubicBezTo>
                  <a:cubicBezTo>
                    <a:pt x="4498" y="3172"/>
                    <a:pt x="3814" y="3774"/>
                    <a:pt x="3027" y="4209"/>
                  </a:cubicBezTo>
                  <a:cubicBezTo>
                    <a:pt x="2591" y="4458"/>
                    <a:pt x="2177" y="4644"/>
                    <a:pt x="1741" y="4893"/>
                  </a:cubicBezTo>
                  <a:lnTo>
                    <a:pt x="1658" y="4893"/>
                  </a:lnTo>
                  <a:cubicBezTo>
                    <a:pt x="1555" y="4976"/>
                    <a:pt x="1472" y="5162"/>
                    <a:pt x="1389" y="5328"/>
                  </a:cubicBezTo>
                  <a:cubicBezTo>
                    <a:pt x="1306" y="5494"/>
                    <a:pt x="1223" y="5681"/>
                    <a:pt x="1140" y="5846"/>
                  </a:cubicBezTo>
                  <a:lnTo>
                    <a:pt x="1140" y="6448"/>
                  </a:lnTo>
                  <a:cubicBezTo>
                    <a:pt x="788" y="6717"/>
                    <a:pt x="353" y="6966"/>
                    <a:pt x="0" y="7235"/>
                  </a:cubicBezTo>
                  <a:cubicBezTo>
                    <a:pt x="104" y="7318"/>
                    <a:pt x="270" y="7401"/>
                    <a:pt x="435" y="7484"/>
                  </a:cubicBezTo>
                  <a:cubicBezTo>
                    <a:pt x="788" y="7235"/>
                    <a:pt x="1140" y="6966"/>
                    <a:pt x="1555" y="6634"/>
                  </a:cubicBezTo>
                  <a:cubicBezTo>
                    <a:pt x="3213" y="6199"/>
                    <a:pt x="4768" y="5411"/>
                    <a:pt x="6136" y="4292"/>
                  </a:cubicBezTo>
                  <a:cubicBezTo>
                    <a:pt x="6737" y="3691"/>
                    <a:pt x="7359" y="3089"/>
                    <a:pt x="7877" y="2385"/>
                  </a:cubicBezTo>
                  <a:cubicBezTo>
                    <a:pt x="8395" y="1618"/>
                    <a:pt x="8727" y="830"/>
                    <a:pt x="8997" y="63"/>
                  </a:cubicBezTo>
                  <a:cubicBezTo>
                    <a:pt x="8862" y="22"/>
                    <a:pt x="8732" y="1"/>
                    <a:pt x="8603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6"/>
            <p:cNvSpPr/>
            <p:nvPr/>
          </p:nvSpPr>
          <p:spPr>
            <a:xfrm>
              <a:off x="6358600" y="1672175"/>
              <a:ext cx="34750" cy="21250"/>
            </a:xfrm>
            <a:custGeom>
              <a:avLst/>
              <a:gdLst/>
              <a:ahLst/>
              <a:cxnLst/>
              <a:rect l="l" t="t" r="r" b="b"/>
              <a:pathLst>
                <a:path w="1390" h="850" extrusionOk="0">
                  <a:moveTo>
                    <a:pt x="871" y="0"/>
                  </a:moveTo>
                  <a:cubicBezTo>
                    <a:pt x="623" y="166"/>
                    <a:pt x="353" y="332"/>
                    <a:pt x="104" y="415"/>
                  </a:cubicBezTo>
                  <a:lnTo>
                    <a:pt x="104" y="518"/>
                  </a:lnTo>
                  <a:lnTo>
                    <a:pt x="1" y="518"/>
                  </a:lnTo>
                  <a:cubicBezTo>
                    <a:pt x="187" y="684"/>
                    <a:pt x="353" y="767"/>
                    <a:pt x="519" y="850"/>
                  </a:cubicBezTo>
                  <a:cubicBezTo>
                    <a:pt x="788" y="684"/>
                    <a:pt x="1037" y="518"/>
                    <a:pt x="1390" y="332"/>
                  </a:cubicBezTo>
                  <a:cubicBezTo>
                    <a:pt x="1224" y="166"/>
                    <a:pt x="1037" y="83"/>
                    <a:pt x="871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6"/>
            <p:cNvSpPr/>
            <p:nvPr/>
          </p:nvSpPr>
          <p:spPr>
            <a:xfrm>
              <a:off x="6341500" y="1656625"/>
              <a:ext cx="30075" cy="28525"/>
            </a:xfrm>
            <a:custGeom>
              <a:avLst/>
              <a:gdLst/>
              <a:ahLst/>
              <a:cxnLst/>
              <a:rect l="l" t="t" r="r" b="b"/>
              <a:pathLst>
                <a:path w="1203" h="1141" extrusionOk="0">
                  <a:moveTo>
                    <a:pt x="685" y="0"/>
                  </a:moveTo>
                  <a:cubicBezTo>
                    <a:pt x="519" y="270"/>
                    <a:pt x="270" y="435"/>
                    <a:pt x="84" y="622"/>
                  </a:cubicBezTo>
                  <a:lnTo>
                    <a:pt x="84" y="705"/>
                  </a:lnTo>
                  <a:lnTo>
                    <a:pt x="1" y="705"/>
                  </a:lnTo>
                  <a:cubicBezTo>
                    <a:pt x="167" y="871"/>
                    <a:pt x="436" y="1037"/>
                    <a:pt x="602" y="1140"/>
                  </a:cubicBezTo>
                  <a:cubicBezTo>
                    <a:pt x="788" y="871"/>
                    <a:pt x="1037" y="622"/>
                    <a:pt x="1203" y="435"/>
                  </a:cubicBezTo>
                  <a:cubicBezTo>
                    <a:pt x="1120" y="353"/>
                    <a:pt x="1037" y="270"/>
                    <a:pt x="954" y="187"/>
                  </a:cubicBezTo>
                  <a:cubicBezTo>
                    <a:pt x="871" y="104"/>
                    <a:pt x="788" y="104"/>
                    <a:pt x="685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6"/>
            <p:cNvSpPr/>
            <p:nvPr/>
          </p:nvSpPr>
          <p:spPr>
            <a:xfrm>
              <a:off x="6369500" y="1624475"/>
              <a:ext cx="34725" cy="32175"/>
            </a:xfrm>
            <a:custGeom>
              <a:avLst/>
              <a:gdLst/>
              <a:ahLst/>
              <a:cxnLst/>
              <a:rect l="l" t="t" r="r" b="b"/>
              <a:pathLst>
                <a:path w="1389" h="1287" extrusionOk="0">
                  <a:moveTo>
                    <a:pt x="954" y="1"/>
                  </a:moveTo>
                  <a:cubicBezTo>
                    <a:pt x="601" y="250"/>
                    <a:pt x="352" y="602"/>
                    <a:pt x="0" y="872"/>
                  </a:cubicBezTo>
                  <a:cubicBezTo>
                    <a:pt x="187" y="1037"/>
                    <a:pt x="352" y="1120"/>
                    <a:pt x="518" y="1286"/>
                  </a:cubicBezTo>
                  <a:cubicBezTo>
                    <a:pt x="871" y="954"/>
                    <a:pt x="1119" y="602"/>
                    <a:pt x="1389" y="353"/>
                  </a:cubicBezTo>
                  <a:cubicBezTo>
                    <a:pt x="1223" y="167"/>
                    <a:pt x="1119" y="84"/>
                    <a:pt x="954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6404200" y="1391275"/>
              <a:ext cx="218200" cy="231175"/>
            </a:xfrm>
            <a:custGeom>
              <a:avLst/>
              <a:gdLst/>
              <a:ahLst/>
              <a:cxnLst/>
              <a:rect l="l" t="t" r="r" b="b"/>
              <a:pathLst>
                <a:path w="8728" h="9247" extrusionOk="0">
                  <a:moveTo>
                    <a:pt x="8127" y="1"/>
                  </a:moveTo>
                  <a:cubicBezTo>
                    <a:pt x="7940" y="1"/>
                    <a:pt x="7691" y="84"/>
                    <a:pt x="7505" y="84"/>
                  </a:cubicBezTo>
                  <a:cubicBezTo>
                    <a:pt x="7090" y="167"/>
                    <a:pt x="6655" y="353"/>
                    <a:pt x="6303" y="519"/>
                  </a:cubicBezTo>
                  <a:cubicBezTo>
                    <a:pt x="5867" y="685"/>
                    <a:pt x="5536" y="871"/>
                    <a:pt x="5183" y="1120"/>
                  </a:cubicBezTo>
                  <a:cubicBezTo>
                    <a:pt x="5100" y="1286"/>
                    <a:pt x="5017" y="1390"/>
                    <a:pt x="4831" y="1473"/>
                  </a:cubicBezTo>
                  <a:cubicBezTo>
                    <a:pt x="4665" y="2074"/>
                    <a:pt x="4499" y="2592"/>
                    <a:pt x="4147" y="3110"/>
                  </a:cubicBezTo>
                  <a:cubicBezTo>
                    <a:pt x="3711" y="3981"/>
                    <a:pt x="3110" y="4748"/>
                    <a:pt x="2323" y="5349"/>
                  </a:cubicBezTo>
                  <a:cubicBezTo>
                    <a:pt x="2074" y="5618"/>
                    <a:pt x="1804" y="5784"/>
                    <a:pt x="1556" y="5950"/>
                  </a:cubicBezTo>
                  <a:cubicBezTo>
                    <a:pt x="1473" y="6137"/>
                    <a:pt x="1390" y="6220"/>
                    <a:pt x="1286" y="6385"/>
                  </a:cubicBezTo>
                  <a:cubicBezTo>
                    <a:pt x="1286" y="6572"/>
                    <a:pt x="1203" y="6655"/>
                    <a:pt x="1203" y="6738"/>
                  </a:cubicBezTo>
                  <a:cubicBezTo>
                    <a:pt x="1203" y="6821"/>
                    <a:pt x="1120" y="6987"/>
                    <a:pt x="1120" y="7090"/>
                  </a:cubicBezTo>
                  <a:cubicBezTo>
                    <a:pt x="1120" y="7256"/>
                    <a:pt x="1120" y="7505"/>
                    <a:pt x="1203" y="7774"/>
                  </a:cubicBezTo>
                  <a:cubicBezTo>
                    <a:pt x="768" y="8127"/>
                    <a:pt x="436" y="8541"/>
                    <a:pt x="1" y="8894"/>
                  </a:cubicBezTo>
                  <a:cubicBezTo>
                    <a:pt x="167" y="8977"/>
                    <a:pt x="250" y="9059"/>
                    <a:pt x="436" y="9246"/>
                  </a:cubicBezTo>
                  <a:cubicBezTo>
                    <a:pt x="872" y="8728"/>
                    <a:pt x="1286" y="8292"/>
                    <a:pt x="1721" y="7857"/>
                  </a:cubicBezTo>
                  <a:lnTo>
                    <a:pt x="1721" y="7774"/>
                  </a:lnTo>
                  <a:cubicBezTo>
                    <a:pt x="3463" y="7173"/>
                    <a:pt x="5017" y="6137"/>
                    <a:pt x="6303" y="4831"/>
                  </a:cubicBezTo>
                  <a:cubicBezTo>
                    <a:pt x="6904" y="4147"/>
                    <a:pt x="7422" y="3359"/>
                    <a:pt x="7857" y="2592"/>
                  </a:cubicBezTo>
                  <a:cubicBezTo>
                    <a:pt x="8293" y="1721"/>
                    <a:pt x="8645" y="871"/>
                    <a:pt x="8728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6345650" y="1598575"/>
              <a:ext cx="28525" cy="38900"/>
            </a:xfrm>
            <a:custGeom>
              <a:avLst/>
              <a:gdLst/>
              <a:ahLst/>
              <a:cxnLst/>
              <a:rect l="l" t="t" r="r" b="b"/>
              <a:pathLst>
                <a:path w="1141" h="1556" extrusionOk="0">
                  <a:moveTo>
                    <a:pt x="705" y="0"/>
                  </a:moveTo>
                  <a:cubicBezTo>
                    <a:pt x="436" y="353"/>
                    <a:pt x="270" y="767"/>
                    <a:pt x="1" y="1120"/>
                  </a:cubicBezTo>
                  <a:cubicBezTo>
                    <a:pt x="187" y="1203"/>
                    <a:pt x="353" y="1389"/>
                    <a:pt x="519" y="1555"/>
                  </a:cubicBezTo>
                  <a:cubicBezTo>
                    <a:pt x="705" y="1120"/>
                    <a:pt x="871" y="767"/>
                    <a:pt x="1141" y="436"/>
                  </a:cubicBezTo>
                  <a:cubicBezTo>
                    <a:pt x="954" y="249"/>
                    <a:pt x="788" y="166"/>
                    <a:pt x="705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>
              <a:off x="6324400" y="1639525"/>
              <a:ext cx="25950" cy="32675"/>
            </a:xfrm>
            <a:custGeom>
              <a:avLst/>
              <a:gdLst/>
              <a:ahLst/>
              <a:cxnLst/>
              <a:rect l="l" t="t" r="r" b="b"/>
              <a:pathLst>
                <a:path w="1038" h="1307" extrusionOk="0">
                  <a:moveTo>
                    <a:pt x="602" y="0"/>
                  </a:moveTo>
                  <a:cubicBezTo>
                    <a:pt x="332" y="270"/>
                    <a:pt x="166" y="518"/>
                    <a:pt x="1" y="871"/>
                  </a:cubicBezTo>
                  <a:cubicBezTo>
                    <a:pt x="166" y="954"/>
                    <a:pt x="332" y="1119"/>
                    <a:pt x="519" y="1306"/>
                  </a:cubicBezTo>
                  <a:cubicBezTo>
                    <a:pt x="602" y="1306"/>
                    <a:pt x="602" y="1202"/>
                    <a:pt x="602" y="1202"/>
                  </a:cubicBezTo>
                  <a:cubicBezTo>
                    <a:pt x="768" y="954"/>
                    <a:pt x="954" y="684"/>
                    <a:pt x="1037" y="435"/>
                  </a:cubicBezTo>
                  <a:cubicBezTo>
                    <a:pt x="851" y="270"/>
                    <a:pt x="685" y="83"/>
                    <a:pt x="602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6369500" y="1330650"/>
              <a:ext cx="160150" cy="263800"/>
            </a:xfrm>
            <a:custGeom>
              <a:avLst/>
              <a:gdLst/>
              <a:ahLst/>
              <a:cxnLst/>
              <a:rect l="l" t="t" r="r" b="b"/>
              <a:pathLst>
                <a:path w="6406" h="10552" extrusionOk="0">
                  <a:moveTo>
                    <a:pt x="6302" y="1"/>
                  </a:moveTo>
                  <a:lnTo>
                    <a:pt x="6302" y="1"/>
                  </a:lnTo>
                  <a:cubicBezTo>
                    <a:pt x="5265" y="705"/>
                    <a:pt x="4415" y="1472"/>
                    <a:pt x="3628" y="2260"/>
                  </a:cubicBezTo>
                  <a:cubicBezTo>
                    <a:pt x="3545" y="2861"/>
                    <a:pt x="3296" y="3545"/>
                    <a:pt x="3027" y="4229"/>
                  </a:cubicBezTo>
                  <a:cubicBezTo>
                    <a:pt x="2591" y="5017"/>
                    <a:pt x="2156" y="5784"/>
                    <a:pt x="1555" y="6572"/>
                  </a:cubicBezTo>
                  <a:lnTo>
                    <a:pt x="1037" y="7090"/>
                  </a:lnTo>
                  <a:cubicBezTo>
                    <a:pt x="871" y="7857"/>
                    <a:pt x="871" y="8562"/>
                    <a:pt x="871" y="8893"/>
                  </a:cubicBezTo>
                  <a:cubicBezTo>
                    <a:pt x="518" y="9329"/>
                    <a:pt x="270" y="9764"/>
                    <a:pt x="0" y="10199"/>
                  </a:cubicBezTo>
                  <a:cubicBezTo>
                    <a:pt x="187" y="10365"/>
                    <a:pt x="270" y="10448"/>
                    <a:pt x="435" y="10552"/>
                  </a:cubicBezTo>
                  <a:cubicBezTo>
                    <a:pt x="705" y="10116"/>
                    <a:pt x="954" y="9681"/>
                    <a:pt x="1223" y="9163"/>
                  </a:cubicBezTo>
                  <a:cubicBezTo>
                    <a:pt x="1990" y="8728"/>
                    <a:pt x="2861" y="8209"/>
                    <a:pt x="3545" y="7608"/>
                  </a:cubicBezTo>
                  <a:cubicBezTo>
                    <a:pt x="4229" y="7007"/>
                    <a:pt x="4851" y="6219"/>
                    <a:pt x="5265" y="5452"/>
                  </a:cubicBezTo>
                  <a:cubicBezTo>
                    <a:pt x="5701" y="4582"/>
                    <a:pt x="6053" y="3711"/>
                    <a:pt x="6219" y="2778"/>
                  </a:cubicBezTo>
                  <a:cubicBezTo>
                    <a:pt x="6405" y="1825"/>
                    <a:pt x="6405" y="871"/>
                    <a:pt x="6302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6"/>
            <p:cNvSpPr/>
            <p:nvPr/>
          </p:nvSpPr>
          <p:spPr>
            <a:xfrm>
              <a:off x="6343575" y="1300600"/>
              <a:ext cx="121300" cy="270025"/>
            </a:xfrm>
            <a:custGeom>
              <a:avLst/>
              <a:gdLst/>
              <a:ahLst/>
              <a:cxnLst/>
              <a:rect l="l" t="t" r="r" b="b"/>
              <a:pathLst>
                <a:path w="4852" h="10801" extrusionOk="0">
                  <a:moveTo>
                    <a:pt x="4665" y="0"/>
                  </a:moveTo>
                  <a:lnTo>
                    <a:pt x="4665" y="0"/>
                  </a:lnTo>
                  <a:cubicBezTo>
                    <a:pt x="4146" y="436"/>
                    <a:pt x="3628" y="871"/>
                    <a:pt x="3193" y="1389"/>
                  </a:cubicBezTo>
                  <a:cubicBezTo>
                    <a:pt x="2944" y="1804"/>
                    <a:pt x="2592" y="2156"/>
                    <a:pt x="2343" y="2591"/>
                  </a:cubicBezTo>
                  <a:cubicBezTo>
                    <a:pt x="2343" y="3275"/>
                    <a:pt x="2156" y="4063"/>
                    <a:pt x="1991" y="4747"/>
                  </a:cubicBezTo>
                  <a:cubicBezTo>
                    <a:pt x="1742" y="5431"/>
                    <a:pt x="1472" y="6219"/>
                    <a:pt x="1037" y="6903"/>
                  </a:cubicBezTo>
                  <a:cubicBezTo>
                    <a:pt x="871" y="7255"/>
                    <a:pt x="602" y="7504"/>
                    <a:pt x="436" y="7857"/>
                  </a:cubicBezTo>
                  <a:cubicBezTo>
                    <a:pt x="436" y="7940"/>
                    <a:pt x="353" y="7940"/>
                    <a:pt x="353" y="7940"/>
                  </a:cubicBezTo>
                  <a:cubicBezTo>
                    <a:pt x="353" y="8209"/>
                    <a:pt x="270" y="8375"/>
                    <a:pt x="270" y="8644"/>
                  </a:cubicBezTo>
                  <a:lnTo>
                    <a:pt x="270" y="9577"/>
                  </a:lnTo>
                  <a:lnTo>
                    <a:pt x="353" y="9577"/>
                  </a:lnTo>
                  <a:cubicBezTo>
                    <a:pt x="187" y="9847"/>
                    <a:pt x="84" y="10095"/>
                    <a:pt x="1" y="10448"/>
                  </a:cubicBezTo>
                  <a:cubicBezTo>
                    <a:pt x="84" y="10531"/>
                    <a:pt x="187" y="10614"/>
                    <a:pt x="353" y="10800"/>
                  </a:cubicBezTo>
                  <a:cubicBezTo>
                    <a:pt x="436" y="10448"/>
                    <a:pt x="519" y="10012"/>
                    <a:pt x="705" y="9681"/>
                  </a:cubicBezTo>
                  <a:cubicBezTo>
                    <a:pt x="1908" y="8375"/>
                    <a:pt x="3027" y="6903"/>
                    <a:pt x="3815" y="5265"/>
                  </a:cubicBezTo>
                  <a:cubicBezTo>
                    <a:pt x="4146" y="4498"/>
                    <a:pt x="4416" y="3628"/>
                    <a:pt x="4582" y="2674"/>
                  </a:cubicBezTo>
                  <a:cubicBezTo>
                    <a:pt x="4748" y="1804"/>
                    <a:pt x="4851" y="954"/>
                    <a:pt x="4665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6"/>
            <p:cNvSpPr/>
            <p:nvPr/>
          </p:nvSpPr>
          <p:spPr>
            <a:xfrm>
              <a:off x="6326475" y="1576800"/>
              <a:ext cx="19200" cy="38900"/>
            </a:xfrm>
            <a:custGeom>
              <a:avLst/>
              <a:gdLst/>
              <a:ahLst/>
              <a:cxnLst/>
              <a:rect l="l" t="t" r="r" b="b"/>
              <a:pathLst>
                <a:path w="768" h="1556" extrusionOk="0">
                  <a:moveTo>
                    <a:pt x="436" y="1"/>
                  </a:moveTo>
                  <a:cubicBezTo>
                    <a:pt x="249" y="353"/>
                    <a:pt x="166" y="789"/>
                    <a:pt x="1" y="1224"/>
                  </a:cubicBezTo>
                  <a:cubicBezTo>
                    <a:pt x="83" y="1307"/>
                    <a:pt x="249" y="1473"/>
                    <a:pt x="436" y="1556"/>
                  </a:cubicBezTo>
                  <a:cubicBezTo>
                    <a:pt x="519" y="1224"/>
                    <a:pt x="685" y="789"/>
                    <a:pt x="768" y="353"/>
                  </a:cubicBezTo>
                  <a:cubicBezTo>
                    <a:pt x="685" y="187"/>
                    <a:pt x="519" y="84"/>
                    <a:pt x="436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>
              <a:off x="6311450" y="1622425"/>
              <a:ext cx="19200" cy="36800"/>
            </a:xfrm>
            <a:custGeom>
              <a:avLst/>
              <a:gdLst/>
              <a:ahLst/>
              <a:cxnLst/>
              <a:rect l="l" t="t" r="r" b="b"/>
              <a:pathLst>
                <a:path w="768" h="1472" extrusionOk="0">
                  <a:moveTo>
                    <a:pt x="332" y="0"/>
                  </a:moveTo>
                  <a:cubicBezTo>
                    <a:pt x="249" y="332"/>
                    <a:pt x="166" y="684"/>
                    <a:pt x="0" y="1036"/>
                  </a:cubicBezTo>
                  <a:lnTo>
                    <a:pt x="436" y="1472"/>
                  </a:lnTo>
                  <a:cubicBezTo>
                    <a:pt x="519" y="1472"/>
                    <a:pt x="519" y="1368"/>
                    <a:pt x="519" y="1368"/>
                  </a:cubicBezTo>
                  <a:cubicBezTo>
                    <a:pt x="602" y="1036"/>
                    <a:pt x="684" y="684"/>
                    <a:pt x="767" y="435"/>
                  </a:cubicBezTo>
                  <a:cubicBezTo>
                    <a:pt x="684" y="249"/>
                    <a:pt x="519" y="83"/>
                    <a:pt x="332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6"/>
            <p:cNvSpPr/>
            <p:nvPr/>
          </p:nvSpPr>
          <p:spPr>
            <a:xfrm>
              <a:off x="6309375" y="1555550"/>
              <a:ext cx="15050" cy="40975"/>
            </a:xfrm>
            <a:custGeom>
              <a:avLst/>
              <a:gdLst/>
              <a:ahLst/>
              <a:cxnLst/>
              <a:rect l="l" t="t" r="r" b="b"/>
              <a:pathLst>
                <a:path w="602" h="1639" extrusionOk="0">
                  <a:moveTo>
                    <a:pt x="332" y="1"/>
                  </a:moveTo>
                  <a:cubicBezTo>
                    <a:pt x="166" y="416"/>
                    <a:pt x="83" y="851"/>
                    <a:pt x="1" y="1203"/>
                  </a:cubicBezTo>
                  <a:cubicBezTo>
                    <a:pt x="1" y="1286"/>
                    <a:pt x="166" y="1452"/>
                    <a:pt x="332" y="1639"/>
                  </a:cubicBezTo>
                  <a:cubicBezTo>
                    <a:pt x="415" y="1203"/>
                    <a:pt x="519" y="768"/>
                    <a:pt x="602" y="333"/>
                  </a:cubicBezTo>
                  <a:cubicBezTo>
                    <a:pt x="519" y="250"/>
                    <a:pt x="415" y="84"/>
                    <a:pt x="332" y="1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6"/>
            <p:cNvSpPr/>
            <p:nvPr/>
          </p:nvSpPr>
          <p:spPr>
            <a:xfrm>
              <a:off x="6322325" y="1302675"/>
              <a:ext cx="75175" cy="244100"/>
            </a:xfrm>
            <a:custGeom>
              <a:avLst/>
              <a:gdLst/>
              <a:ahLst/>
              <a:cxnLst/>
              <a:rect l="l" t="t" r="r" b="b"/>
              <a:pathLst>
                <a:path w="3007" h="9764" extrusionOk="0">
                  <a:moveTo>
                    <a:pt x="2924" y="0"/>
                  </a:moveTo>
                  <a:cubicBezTo>
                    <a:pt x="2405" y="518"/>
                    <a:pt x="1887" y="1202"/>
                    <a:pt x="1452" y="1824"/>
                  </a:cubicBezTo>
                  <a:cubicBezTo>
                    <a:pt x="1120" y="2508"/>
                    <a:pt x="768" y="3192"/>
                    <a:pt x="602" y="3980"/>
                  </a:cubicBezTo>
                  <a:cubicBezTo>
                    <a:pt x="167" y="5452"/>
                    <a:pt x="167" y="7007"/>
                    <a:pt x="249" y="8561"/>
                  </a:cubicBezTo>
                  <a:cubicBezTo>
                    <a:pt x="167" y="8893"/>
                    <a:pt x="84" y="9162"/>
                    <a:pt x="1" y="9494"/>
                  </a:cubicBezTo>
                  <a:cubicBezTo>
                    <a:pt x="1" y="9494"/>
                    <a:pt x="84" y="9681"/>
                    <a:pt x="249" y="9764"/>
                  </a:cubicBezTo>
                  <a:cubicBezTo>
                    <a:pt x="332" y="9411"/>
                    <a:pt x="415" y="9080"/>
                    <a:pt x="519" y="8727"/>
                  </a:cubicBezTo>
                  <a:lnTo>
                    <a:pt x="519" y="8644"/>
                  </a:lnTo>
                  <a:cubicBezTo>
                    <a:pt x="1369" y="7421"/>
                    <a:pt x="2157" y="6053"/>
                    <a:pt x="2592" y="4581"/>
                  </a:cubicBezTo>
                  <a:cubicBezTo>
                    <a:pt x="2758" y="3794"/>
                    <a:pt x="2924" y="3027"/>
                    <a:pt x="3006" y="2239"/>
                  </a:cubicBezTo>
                  <a:cubicBezTo>
                    <a:pt x="3006" y="1472"/>
                    <a:pt x="3006" y="684"/>
                    <a:pt x="2924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6"/>
            <p:cNvSpPr/>
            <p:nvPr/>
          </p:nvSpPr>
          <p:spPr>
            <a:xfrm>
              <a:off x="6293825" y="1602725"/>
              <a:ext cx="19725" cy="38875"/>
            </a:xfrm>
            <a:custGeom>
              <a:avLst/>
              <a:gdLst/>
              <a:ahLst/>
              <a:cxnLst/>
              <a:rect l="l" t="t" r="r" b="b"/>
              <a:pathLst>
                <a:path w="789" h="1555" extrusionOk="0">
                  <a:moveTo>
                    <a:pt x="353" y="0"/>
                  </a:moveTo>
                  <a:cubicBezTo>
                    <a:pt x="270" y="436"/>
                    <a:pt x="187" y="871"/>
                    <a:pt x="1" y="1306"/>
                  </a:cubicBezTo>
                  <a:lnTo>
                    <a:pt x="104" y="1223"/>
                  </a:lnTo>
                  <a:lnTo>
                    <a:pt x="436" y="1555"/>
                  </a:lnTo>
                  <a:lnTo>
                    <a:pt x="519" y="1472"/>
                  </a:lnTo>
                  <a:cubicBezTo>
                    <a:pt x="623" y="1120"/>
                    <a:pt x="705" y="788"/>
                    <a:pt x="788" y="436"/>
                  </a:cubicBezTo>
                  <a:cubicBezTo>
                    <a:pt x="623" y="270"/>
                    <a:pt x="519" y="83"/>
                    <a:pt x="353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6"/>
            <p:cNvSpPr/>
            <p:nvPr/>
          </p:nvSpPr>
          <p:spPr>
            <a:xfrm>
              <a:off x="6296425" y="1633300"/>
              <a:ext cx="94850" cy="71025"/>
            </a:xfrm>
            <a:custGeom>
              <a:avLst/>
              <a:gdLst/>
              <a:ahLst/>
              <a:cxnLst/>
              <a:rect l="l" t="t" r="r" b="b"/>
              <a:pathLst>
                <a:path w="3794" h="2841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32"/>
                    <a:pt x="415" y="684"/>
                    <a:pt x="684" y="933"/>
                  </a:cubicBezTo>
                  <a:cubicBezTo>
                    <a:pt x="933" y="1286"/>
                    <a:pt x="1285" y="1555"/>
                    <a:pt x="1638" y="1804"/>
                  </a:cubicBezTo>
                  <a:cubicBezTo>
                    <a:pt x="1887" y="2073"/>
                    <a:pt x="2239" y="2239"/>
                    <a:pt x="2674" y="2405"/>
                  </a:cubicBezTo>
                  <a:cubicBezTo>
                    <a:pt x="2840" y="2488"/>
                    <a:pt x="3006" y="2591"/>
                    <a:pt x="3193" y="2674"/>
                  </a:cubicBezTo>
                  <a:cubicBezTo>
                    <a:pt x="3358" y="2757"/>
                    <a:pt x="3628" y="2840"/>
                    <a:pt x="3794" y="2840"/>
                  </a:cubicBezTo>
                  <a:cubicBezTo>
                    <a:pt x="3110" y="2488"/>
                    <a:pt x="2405" y="2073"/>
                    <a:pt x="1804" y="1555"/>
                  </a:cubicBezTo>
                  <a:cubicBezTo>
                    <a:pt x="1120" y="1120"/>
                    <a:pt x="519" y="601"/>
                    <a:pt x="0" y="0"/>
                  </a:cubicBezTo>
                  <a:close/>
                </a:path>
              </a:pathLst>
            </a:custGeom>
            <a:solidFill>
              <a:srgbClr val="92A6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36"/>
          <p:cNvGrpSpPr/>
          <p:nvPr/>
        </p:nvGrpSpPr>
        <p:grpSpPr>
          <a:xfrm>
            <a:off x="7413636" y="3437558"/>
            <a:ext cx="691155" cy="718368"/>
            <a:chOff x="6112450" y="2183650"/>
            <a:chExt cx="516175" cy="516175"/>
          </a:xfrm>
        </p:grpSpPr>
        <p:sp>
          <p:nvSpPr>
            <p:cNvPr id="388" name="Google Shape;388;p36"/>
            <p:cNvSpPr/>
            <p:nvPr/>
          </p:nvSpPr>
          <p:spPr>
            <a:xfrm>
              <a:off x="6112450" y="2183650"/>
              <a:ext cx="516175" cy="516175"/>
            </a:xfrm>
            <a:custGeom>
              <a:avLst/>
              <a:gdLst/>
              <a:ahLst/>
              <a:cxnLst/>
              <a:rect l="l" t="t" r="r" b="b"/>
              <a:pathLst>
                <a:path w="20647" h="20647" extrusionOk="0">
                  <a:moveTo>
                    <a:pt x="10282" y="1"/>
                  </a:moveTo>
                  <a:cubicBezTo>
                    <a:pt x="4582" y="1"/>
                    <a:pt x="0" y="4582"/>
                    <a:pt x="0" y="10282"/>
                  </a:cubicBezTo>
                  <a:cubicBezTo>
                    <a:pt x="0" y="15983"/>
                    <a:pt x="4582" y="20647"/>
                    <a:pt x="10282" y="20647"/>
                  </a:cubicBezTo>
                  <a:cubicBezTo>
                    <a:pt x="15983" y="20647"/>
                    <a:pt x="20647" y="15983"/>
                    <a:pt x="20647" y="10282"/>
                  </a:cubicBezTo>
                  <a:cubicBezTo>
                    <a:pt x="20647" y="4582"/>
                    <a:pt x="15983" y="1"/>
                    <a:pt x="102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6"/>
            <p:cNvSpPr/>
            <p:nvPr/>
          </p:nvSpPr>
          <p:spPr>
            <a:xfrm>
              <a:off x="6151325" y="2222524"/>
              <a:ext cx="438425" cy="438450"/>
            </a:xfrm>
            <a:custGeom>
              <a:avLst/>
              <a:gdLst/>
              <a:ahLst/>
              <a:cxnLst/>
              <a:rect l="l" t="t" r="r" b="b"/>
              <a:pathLst>
                <a:path w="17537" h="17538" extrusionOk="0">
                  <a:moveTo>
                    <a:pt x="8914" y="3110"/>
                  </a:moveTo>
                  <a:lnTo>
                    <a:pt x="8914" y="3193"/>
                  </a:lnTo>
                  <a:lnTo>
                    <a:pt x="8810" y="3193"/>
                  </a:lnTo>
                  <a:lnTo>
                    <a:pt x="8914" y="3110"/>
                  </a:lnTo>
                  <a:close/>
                  <a:moveTo>
                    <a:pt x="5887" y="1037"/>
                  </a:moveTo>
                  <a:cubicBezTo>
                    <a:pt x="5701" y="1638"/>
                    <a:pt x="5618" y="2239"/>
                    <a:pt x="5618" y="2426"/>
                  </a:cubicBezTo>
                  <a:cubicBezTo>
                    <a:pt x="4581" y="3110"/>
                    <a:pt x="3628" y="3980"/>
                    <a:pt x="3462" y="4146"/>
                  </a:cubicBezTo>
                  <a:cubicBezTo>
                    <a:pt x="3296" y="4146"/>
                    <a:pt x="2695" y="3897"/>
                    <a:pt x="2177" y="3794"/>
                  </a:cubicBezTo>
                  <a:cubicBezTo>
                    <a:pt x="2425" y="3462"/>
                    <a:pt x="2695" y="3193"/>
                    <a:pt x="2944" y="2944"/>
                  </a:cubicBezTo>
                  <a:cubicBezTo>
                    <a:pt x="3731" y="2156"/>
                    <a:pt x="4581" y="1555"/>
                    <a:pt x="5535" y="1120"/>
                  </a:cubicBezTo>
                  <a:cubicBezTo>
                    <a:pt x="5618" y="1120"/>
                    <a:pt x="5804" y="1037"/>
                    <a:pt x="5887" y="1037"/>
                  </a:cubicBezTo>
                  <a:close/>
                  <a:moveTo>
                    <a:pt x="11919" y="1120"/>
                  </a:moveTo>
                  <a:cubicBezTo>
                    <a:pt x="12956" y="1555"/>
                    <a:pt x="13826" y="2156"/>
                    <a:pt x="14614" y="2944"/>
                  </a:cubicBezTo>
                  <a:cubicBezTo>
                    <a:pt x="14863" y="3193"/>
                    <a:pt x="15132" y="3545"/>
                    <a:pt x="15298" y="3794"/>
                  </a:cubicBezTo>
                  <a:cubicBezTo>
                    <a:pt x="14863" y="3980"/>
                    <a:pt x="14428" y="4146"/>
                    <a:pt x="14262" y="4146"/>
                  </a:cubicBezTo>
                  <a:cubicBezTo>
                    <a:pt x="14096" y="3980"/>
                    <a:pt x="13142" y="3110"/>
                    <a:pt x="12189" y="2508"/>
                  </a:cubicBezTo>
                  <a:cubicBezTo>
                    <a:pt x="12189" y="2426"/>
                    <a:pt x="12023" y="1824"/>
                    <a:pt x="11754" y="1120"/>
                  </a:cubicBezTo>
                  <a:close/>
                  <a:moveTo>
                    <a:pt x="5701" y="2591"/>
                  </a:moveTo>
                  <a:cubicBezTo>
                    <a:pt x="5970" y="2591"/>
                    <a:pt x="7442" y="2674"/>
                    <a:pt x="8727" y="3193"/>
                  </a:cubicBezTo>
                  <a:lnTo>
                    <a:pt x="8727" y="5265"/>
                  </a:lnTo>
                  <a:lnTo>
                    <a:pt x="6136" y="7173"/>
                  </a:lnTo>
                  <a:cubicBezTo>
                    <a:pt x="5887" y="7173"/>
                    <a:pt x="4415" y="6903"/>
                    <a:pt x="3628" y="6571"/>
                  </a:cubicBezTo>
                  <a:lnTo>
                    <a:pt x="3628" y="4312"/>
                  </a:lnTo>
                  <a:cubicBezTo>
                    <a:pt x="3814" y="4146"/>
                    <a:pt x="4768" y="3275"/>
                    <a:pt x="5701" y="2591"/>
                  </a:cubicBezTo>
                  <a:close/>
                  <a:moveTo>
                    <a:pt x="12023" y="2591"/>
                  </a:moveTo>
                  <a:cubicBezTo>
                    <a:pt x="12956" y="3193"/>
                    <a:pt x="13909" y="4146"/>
                    <a:pt x="14179" y="4312"/>
                  </a:cubicBezTo>
                  <a:cubicBezTo>
                    <a:pt x="14096" y="4934"/>
                    <a:pt x="14096" y="6302"/>
                    <a:pt x="14096" y="6571"/>
                  </a:cubicBezTo>
                  <a:cubicBezTo>
                    <a:pt x="13308" y="6903"/>
                    <a:pt x="11836" y="7173"/>
                    <a:pt x="11588" y="7173"/>
                  </a:cubicBezTo>
                  <a:lnTo>
                    <a:pt x="8997" y="5265"/>
                  </a:lnTo>
                  <a:lnTo>
                    <a:pt x="8997" y="3193"/>
                  </a:lnTo>
                  <a:cubicBezTo>
                    <a:pt x="10282" y="2674"/>
                    <a:pt x="11754" y="2591"/>
                    <a:pt x="12023" y="2591"/>
                  </a:cubicBezTo>
                  <a:close/>
                  <a:moveTo>
                    <a:pt x="3628" y="6820"/>
                  </a:moveTo>
                  <a:cubicBezTo>
                    <a:pt x="4415" y="7090"/>
                    <a:pt x="5804" y="7338"/>
                    <a:pt x="6053" y="7421"/>
                  </a:cubicBezTo>
                  <a:lnTo>
                    <a:pt x="7089" y="10448"/>
                  </a:lnTo>
                  <a:cubicBezTo>
                    <a:pt x="6841" y="10966"/>
                    <a:pt x="6323" y="12002"/>
                    <a:pt x="6136" y="12272"/>
                  </a:cubicBezTo>
                  <a:cubicBezTo>
                    <a:pt x="5099" y="12272"/>
                    <a:pt x="4063" y="12085"/>
                    <a:pt x="3814" y="12085"/>
                  </a:cubicBezTo>
                  <a:cubicBezTo>
                    <a:pt x="2944" y="10883"/>
                    <a:pt x="2425" y="9494"/>
                    <a:pt x="2343" y="9245"/>
                  </a:cubicBezTo>
                  <a:cubicBezTo>
                    <a:pt x="2591" y="8727"/>
                    <a:pt x="3462" y="7173"/>
                    <a:pt x="3628" y="6820"/>
                  </a:cubicBezTo>
                  <a:close/>
                  <a:moveTo>
                    <a:pt x="14096" y="6820"/>
                  </a:moveTo>
                  <a:cubicBezTo>
                    <a:pt x="14345" y="7173"/>
                    <a:pt x="15132" y="8727"/>
                    <a:pt x="15381" y="9245"/>
                  </a:cubicBezTo>
                  <a:cubicBezTo>
                    <a:pt x="15298" y="9494"/>
                    <a:pt x="14780" y="10883"/>
                    <a:pt x="13909" y="12085"/>
                  </a:cubicBezTo>
                  <a:cubicBezTo>
                    <a:pt x="13661" y="12085"/>
                    <a:pt x="12624" y="12272"/>
                    <a:pt x="11588" y="12272"/>
                  </a:cubicBezTo>
                  <a:cubicBezTo>
                    <a:pt x="11401" y="12002"/>
                    <a:pt x="10883" y="10966"/>
                    <a:pt x="10634" y="10448"/>
                  </a:cubicBezTo>
                  <a:lnTo>
                    <a:pt x="11671" y="7421"/>
                  </a:lnTo>
                  <a:cubicBezTo>
                    <a:pt x="11919" y="7338"/>
                    <a:pt x="13308" y="7090"/>
                    <a:pt x="14096" y="6820"/>
                  </a:cubicBezTo>
                  <a:close/>
                  <a:moveTo>
                    <a:pt x="16936" y="8893"/>
                  </a:moveTo>
                  <a:cubicBezTo>
                    <a:pt x="16936" y="9929"/>
                    <a:pt x="16770" y="10966"/>
                    <a:pt x="16335" y="11919"/>
                  </a:cubicBezTo>
                  <a:cubicBezTo>
                    <a:pt x="15982" y="12707"/>
                    <a:pt x="15651" y="13308"/>
                    <a:pt x="15132" y="13909"/>
                  </a:cubicBezTo>
                  <a:cubicBezTo>
                    <a:pt x="14697" y="13122"/>
                    <a:pt x="14262" y="12355"/>
                    <a:pt x="14096" y="12189"/>
                  </a:cubicBezTo>
                  <a:cubicBezTo>
                    <a:pt x="14946" y="10966"/>
                    <a:pt x="15464" y="9598"/>
                    <a:pt x="15547" y="9328"/>
                  </a:cubicBezTo>
                  <a:cubicBezTo>
                    <a:pt x="15733" y="9245"/>
                    <a:pt x="16418" y="9163"/>
                    <a:pt x="16936" y="8893"/>
                  </a:cubicBezTo>
                  <a:close/>
                  <a:moveTo>
                    <a:pt x="518" y="8810"/>
                  </a:moveTo>
                  <a:cubicBezTo>
                    <a:pt x="1140" y="9080"/>
                    <a:pt x="1990" y="9245"/>
                    <a:pt x="2177" y="9328"/>
                  </a:cubicBezTo>
                  <a:cubicBezTo>
                    <a:pt x="2260" y="9598"/>
                    <a:pt x="2778" y="10966"/>
                    <a:pt x="3628" y="12189"/>
                  </a:cubicBezTo>
                  <a:cubicBezTo>
                    <a:pt x="3462" y="12355"/>
                    <a:pt x="2861" y="13122"/>
                    <a:pt x="2508" y="14075"/>
                  </a:cubicBezTo>
                  <a:cubicBezTo>
                    <a:pt x="1907" y="13391"/>
                    <a:pt x="1472" y="12707"/>
                    <a:pt x="1223" y="11919"/>
                  </a:cubicBezTo>
                  <a:cubicBezTo>
                    <a:pt x="788" y="10966"/>
                    <a:pt x="518" y="9847"/>
                    <a:pt x="518" y="8810"/>
                  </a:cubicBezTo>
                  <a:close/>
                  <a:moveTo>
                    <a:pt x="10468" y="10531"/>
                  </a:moveTo>
                  <a:cubicBezTo>
                    <a:pt x="10717" y="11153"/>
                    <a:pt x="11235" y="12085"/>
                    <a:pt x="11401" y="12355"/>
                  </a:cubicBezTo>
                  <a:cubicBezTo>
                    <a:pt x="11152" y="13039"/>
                    <a:pt x="10634" y="14345"/>
                    <a:pt x="10468" y="14676"/>
                  </a:cubicBezTo>
                  <a:cubicBezTo>
                    <a:pt x="10005" y="14739"/>
                    <a:pt x="9552" y="14759"/>
                    <a:pt x="9143" y="14759"/>
                  </a:cubicBezTo>
                  <a:cubicBezTo>
                    <a:pt x="8326" y="14759"/>
                    <a:pt x="7691" y="14676"/>
                    <a:pt x="7525" y="14676"/>
                  </a:cubicBezTo>
                  <a:cubicBezTo>
                    <a:pt x="7442" y="14428"/>
                    <a:pt x="6737" y="13391"/>
                    <a:pt x="6405" y="12355"/>
                  </a:cubicBezTo>
                  <a:cubicBezTo>
                    <a:pt x="6488" y="12085"/>
                    <a:pt x="7007" y="11153"/>
                    <a:pt x="7255" y="10531"/>
                  </a:cubicBezTo>
                  <a:close/>
                  <a:moveTo>
                    <a:pt x="10468" y="14863"/>
                  </a:moveTo>
                  <a:cubicBezTo>
                    <a:pt x="10634" y="15029"/>
                    <a:pt x="11235" y="15899"/>
                    <a:pt x="11588" y="16418"/>
                  </a:cubicBezTo>
                  <a:cubicBezTo>
                    <a:pt x="10717" y="16749"/>
                    <a:pt x="9764" y="16936"/>
                    <a:pt x="8727" y="16936"/>
                  </a:cubicBezTo>
                  <a:cubicBezTo>
                    <a:pt x="7877" y="16936"/>
                    <a:pt x="7007" y="16853"/>
                    <a:pt x="6136" y="16584"/>
                  </a:cubicBezTo>
                  <a:cubicBezTo>
                    <a:pt x="6571" y="15982"/>
                    <a:pt x="7255" y="15029"/>
                    <a:pt x="7442" y="14863"/>
                  </a:cubicBezTo>
                  <a:cubicBezTo>
                    <a:pt x="7525" y="14863"/>
                    <a:pt x="8126" y="14946"/>
                    <a:pt x="8997" y="14946"/>
                  </a:cubicBezTo>
                  <a:cubicBezTo>
                    <a:pt x="9515" y="14946"/>
                    <a:pt x="9950" y="14946"/>
                    <a:pt x="10468" y="14863"/>
                  </a:cubicBezTo>
                  <a:close/>
                  <a:moveTo>
                    <a:pt x="8727" y="0"/>
                  </a:moveTo>
                  <a:cubicBezTo>
                    <a:pt x="7608" y="0"/>
                    <a:pt x="6405" y="166"/>
                    <a:pt x="5369" y="684"/>
                  </a:cubicBezTo>
                  <a:cubicBezTo>
                    <a:pt x="4333" y="1120"/>
                    <a:pt x="3379" y="1721"/>
                    <a:pt x="2508" y="2508"/>
                  </a:cubicBezTo>
                  <a:cubicBezTo>
                    <a:pt x="1741" y="3379"/>
                    <a:pt x="1140" y="4312"/>
                    <a:pt x="705" y="5348"/>
                  </a:cubicBezTo>
                  <a:cubicBezTo>
                    <a:pt x="187" y="6385"/>
                    <a:pt x="0" y="7525"/>
                    <a:pt x="0" y="8727"/>
                  </a:cubicBezTo>
                  <a:cubicBezTo>
                    <a:pt x="0" y="9929"/>
                    <a:pt x="187" y="11049"/>
                    <a:pt x="705" y="12189"/>
                  </a:cubicBezTo>
                  <a:cubicBezTo>
                    <a:pt x="1140" y="13225"/>
                    <a:pt x="1741" y="14158"/>
                    <a:pt x="2508" y="14946"/>
                  </a:cubicBezTo>
                  <a:cubicBezTo>
                    <a:pt x="3379" y="15713"/>
                    <a:pt x="4333" y="16418"/>
                    <a:pt x="5369" y="16853"/>
                  </a:cubicBezTo>
                  <a:cubicBezTo>
                    <a:pt x="6405" y="17268"/>
                    <a:pt x="7608" y="17537"/>
                    <a:pt x="8727" y="17537"/>
                  </a:cubicBezTo>
                  <a:cubicBezTo>
                    <a:pt x="9950" y="17537"/>
                    <a:pt x="11069" y="17268"/>
                    <a:pt x="12189" y="16853"/>
                  </a:cubicBezTo>
                  <a:cubicBezTo>
                    <a:pt x="13225" y="16418"/>
                    <a:pt x="14179" y="15713"/>
                    <a:pt x="14946" y="14946"/>
                  </a:cubicBezTo>
                  <a:cubicBezTo>
                    <a:pt x="15733" y="14158"/>
                    <a:pt x="16418" y="13225"/>
                    <a:pt x="16853" y="12189"/>
                  </a:cubicBezTo>
                  <a:cubicBezTo>
                    <a:pt x="17288" y="11049"/>
                    <a:pt x="17537" y="9929"/>
                    <a:pt x="17537" y="8727"/>
                  </a:cubicBezTo>
                  <a:cubicBezTo>
                    <a:pt x="17537" y="7525"/>
                    <a:pt x="17288" y="6385"/>
                    <a:pt x="16853" y="5348"/>
                  </a:cubicBezTo>
                  <a:cubicBezTo>
                    <a:pt x="16418" y="4312"/>
                    <a:pt x="15733" y="3379"/>
                    <a:pt x="14946" y="2508"/>
                  </a:cubicBezTo>
                  <a:cubicBezTo>
                    <a:pt x="14179" y="1721"/>
                    <a:pt x="13225" y="1120"/>
                    <a:pt x="12189" y="684"/>
                  </a:cubicBezTo>
                  <a:cubicBezTo>
                    <a:pt x="11069" y="166"/>
                    <a:pt x="9950" y="0"/>
                    <a:pt x="8727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701E7C21-FBD0-45D2-85B5-6F01321DC485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4952912" y="1132353"/>
            <a:ext cx="4122243" cy="501900"/>
          </a:xfrm>
        </p:spPr>
        <p:txBody>
          <a:bodyPr/>
          <a:lstStyle/>
          <a:p>
            <a:pPr algn="l"/>
            <a:r>
              <a:rPr lang="ru-RU" sz="2400" dirty="0"/>
              <a:t>первая регата </a:t>
            </a:r>
            <a:r>
              <a:rPr lang="ru-RU" sz="2400" dirty="0" smtClean="0"/>
              <a:t>1660г</a:t>
            </a:r>
          </a:p>
          <a:p>
            <a:pPr algn="l"/>
            <a:endParaRPr lang="ru-RU" sz="2400" dirty="0" smtClean="0"/>
          </a:p>
          <a:p>
            <a:pPr algn="l"/>
            <a:r>
              <a:rPr lang="ru-RU" sz="2400" dirty="0" smtClean="0"/>
              <a:t>первый </a:t>
            </a:r>
            <a:r>
              <a:rPr lang="ru-RU" sz="2400" dirty="0"/>
              <a:t>матч </a:t>
            </a:r>
            <a:r>
              <a:rPr lang="ru-RU" sz="2400" dirty="0" smtClean="0"/>
              <a:t>по </a:t>
            </a:r>
            <a:r>
              <a:rPr lang="ru-RU" sz="2400" dirty="0"/>
              <a:t>крикету </a:t>
            </a:r>
            <a:r>
              <a:rPr lang="ru-RU" sz="2400" dirty="0" smtClean="0"/>
              <a:t>1709г</a:t>
            </a:r>
          </a:p>
          <a:p>
            <a:pPr algn="l"/>
            <a:endParaRPr lang="ru-RU" sz="2400" dirty="0" smtClean="0"/>
          </a:p>
          <a:p>
            <a:pPr algn="l"/>
            <a:r>
              <a:rPr lang="ru-RU" sz="2400" dirty="0" smtClean="0"/>
              <a:t>первый футбольный матч 1781г</a:t>
            </a:r>
          </a:p>
          <a:p>
            <a:pPr algn="l"/>
            <a:endParaRPr lang="ru-RU" sz="2400" dirty="0" smtClean="0"/>
          </a:p>
          <a:p>
            <a:pPr algn="l"/>
            <a:r>
              <a:rPr lang="ru-RU" sz="2400" dirty="0"/>
              <a:t>п</a:t>
            </a:r>
            <a:r>
              <a:rPr lang="ru-RU" sz="2400" dirty="0" smtClean="0"/>
              <a:t>ервый шахматный турнир </a:t>
            </a:r>
            <a:r>
              <a:rPr lang="ru-RU" sz="2400" dirty="0"/>
              <a:t>1851 </a:t>
            </a:r>
            <a:r>
              <a:rPr lang="ru-RU" sz="2400" dirty="0" smtClean="0"/>
              <a:t>г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037" y="1112675"/>
            <a:ext cx="9207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55156" y="1338992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1"/>
                </a:solidFill>
              </a:rPr>
              <a:t>Первые</a:t>
            </a:r>
          </a:p>
          <a:p>
            <a:r>
              <a:rPr lang="ru-RU" sz="1200" dirty="0" smtClean="0">
                <a:solidFill>
                  <a:schemeClr val="accent1"/>
                </a:solidFill>
              </a:rPr>
              <a:t> матчи</a:t>
            </a:r>
            <a:endParaRPr lang="ru-RU" sz="1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46"/>
          <p:cNvSpPr/>
          <p:nvPr/>
        </p:nvSpPr>
        <p:spPr>
          <a:xfrm>
            <a:off x="708050" y="622201"/>
            <a:ext cx="7704000" cy="477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4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Культ спорта в Великобритании</a:t>
            </a:r>
            <a:endParaRPr sz="2400" dirty="0"/>
          </a:p>
        </p:txBody>
      </p:sp>
      <p:cxnSp>
        <p:nvCxnSpPr>
          <p:cNvPr id="944" name="Google Shape;944;p46"/>
          <p:cNvCxnSpPr/>
          <p:nvPr/>
        </p:nvCxnSpPr>
        <p:spPr>
          <a:xfrm>
            <a:off x="1803956" y="1663147"/>
            <a:ext cx="157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5" name="Google Shape;945;p46"/>
          <p:cNvSpPr/>
          <p:nvPr/>
        </p:nvSpPr>
        <p:spPr>
          <a:xfrm>
            <a:off x="1352125" y="2073088"/>
            <a:ext cx="429600" cy="429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46"/>
          <p:cNvSpPr/>
          <p:nvPr/>
        </p:nvSpPr>
        <p:spPr>
          <a:xfrm>
            <a:off x="3360125" y="2073088"/>
            <a:ext cx="429600" cy="429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46"/>
          <p:cNvSpPr/>
          <p:nvPr/>
        </p:nvSpPr>
        <p:spPr>
          <a:xfrm>
            <a:off x="5366963" y="2073088"/>
            <a:ext cx="429600" cy="429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6"/>
          <p:cNvSpPr/>
          <p:nvPr/>
        </p:nvSpPr>
        <p:spPr>
          <a:xfrm>
            <a:off x="7376113" y="2073088"/>
            <a:ext cx="429600" cy="429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9" name="Google Shape;949;p46"/>
          <p:cNvCxnSpPr/>
          <p:nvPr/>
        </p:nvCxnSpPr>
        <p:spPr>
          <a:xfrm>
            <a:off x="3799227" y="1681434"/>
            <a:ext cx="15771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0" name="Google Shape;950;p46"/>
          <p:cNvCxnSpPr/>
          <p:nvPr/>
        </p:nvCxnSpPr>
        <p:spPr>
          <a:xfrm>
            <a:off x="5867230" y="1693905"/>
            <a:ext cx="1579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2" name="Google Shape;952;p46"/>
          <p:cNvSpPr txBox="1"/>
          <p:nvPr/>
        </p:nvSpPr>
        <p:spPr>
          <a:xfrm>
            <a:off x="365229" y="2269209"/>
            <a:ext cx="8383235" cy="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Спорт </a:t>
            </a:r>
            <a:r>
              <a:rPr lang="ru-RU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это важнейший аспект британского национального культурного кода.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0" name="Google Shape;960;p46"/>
          <p:cNvSpPr/>
          <p:nvPr/>
        </p:nvSpPr>
        <p:spPr>
          <a:xfrm>
            <a:off x="708050" y="1139774"/>
            <a:ext cx="1101504" cy="1071560"/>
          </a:xfrm>
          <a:custGeom>
            <a:avLst/>
            <a:gdLst/>
            <a:ahLst/>
            <a:cxnLst/>
            <a:rect l="l" t="t" r="r" b="b"/>
            <a:pathLst>
              <a:path w="17351" h="17372" extrusionOk="0">
                <a:moveTo>
                  <a:pt x="8727" y="1"/>
                </a:moveTo>
                <a:cubicBezTo>
                  <a:pt x="3877" y="1"/>
                  <a:pt x="0" y="3898"/>
                  <a:pt x="0" y="8728"/>
                </a:cubicBezTo>
                <a:cubicBezTo>
                  <a:pt x="0" y="13475"/>
                  <a:pt x="3877" y="17372"/>
                  <a:pt x="8727" y="17372"/>
                </a:cubicBezTo>
                <a:cubicBezTo>
                  <a:pt x="13474" y="17372"/>
                  <a:pt x="17350" y="13475"/>
                  <a:pt x="17350" y="8728"/>
                </a:cubicBezTo>
                <a:cubicBezTo>
                  <a:pt x="17350" y="3898"/>
                  <a:pt x="13474" y="1"/>
                  <a:pt x="872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Arial Black" panose="020B0A04020102020204" pitchFamily="34" charset="0"/>
              </a:rPr>
              <a:t>Быстрее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965" name="Google Shape;965;p46"/>
          <p:cNvSpPr/>
          <p:nvPr/>
        </p:nvSpPr>
        <p:spPr>
          <a:xfrm>
            <a:off x="2978809" y="1148016"/>
            <a:ext cx="1066634" cy="1071560"/>
          </a:xfrm>
          <a:custGeom>
            <a:avLst/>
            <a:gdLst/>
            <a:ahLst/>
            <a:cxnLst/>
            <a:rect l="l" t="t" r="r" b="b"/>
            <a:pathLst>
              <a:path w="17351" h="17372" extrusionOk="0">
                <a:moveTo>
                  <a:pt x="8727" y="1"/>
                </a:moveTo>
                <a:cubicBezTo>
                  <a:pt x="3877" y="1"/>
                  <a:pt x="0" y="3898"/>
                  <a:pt x="0" y="8728"/>
                </a:cubicBezTo>
                <a:cubicBezTo>
                  <a:pt x="0" y="13475"/>
                  <a:pt x="3877" y="17372"/>
                  <a:pt x="8727" y="17372"/>
                </a:cubicBezTo>
                <a:cubicBezTo>
                  <a:pt x="13474" y="17372"/>
                  <a:pt x="17350" y="13475"/>
                  <a:pt x="17350" y="8728"/>
                </a:cubicBezTo>
                <a:cubicBezTo>
                  <a:pt x="17350" y="3898"/>
                  <a:pt x="13474" y="1"/>
                  <a:pt x="872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 Black" panose="020B0A04020102020204" pitchFamily="34" charset="0"/>
              </a:rPr>
              <a:t>Выше</a:t>
            </a:r>
            <a:endParaRPr b="1" dirty="0">
              <a:latin typeface="Arial Black" panose="020B0A04020102020204" pitchFamily="34" charset="0"/>
            </a:endParaRPr>
          </a:p>
        </p:txBody>
      </p:sp>
      <p:sp>
        <p:nvSpPr>
          <p:cNvPr id="970" name="Google Shape;970;p46"/>
          <p:cNvSpPr/>
          <p:nvPr/>
        </p:nvSpPr>
        <p:spPr>
          <a:xfrm>
            <a:off x="4960552" y="1099801"/>
            <a:ext cx="1067775" cy="1086328"/>
          </a:xfrm>
          <a:custGeom>
            <a:avLst/>
            <a:gdLst/>
            <a:ahLst/>
            <a:cxnLst/>
            <a:rect l="l" t="t" r="r" b="b"/>
            <a:pathLst>
              <a:path w="17351" h="17372" extrusionOk="0">
                <a:moveTo>
                  <a:pt x="8727" y="1"/>
                </a:moveTo>
                <a:cubicBezTo>
                  <a:pt x="3877" y="1"/>
                  <a:pt x="0" y="3898"/>
                  <a:pt x="0" y="8728"/>
                </a:cubicBezTo>
                <a:cubicBezTo>
                  <a:pt x="0" y="13475"/>
                  <a:pt x="3877" y="17372"/>
                  <a:pt x="8727" y="17372"/>
                </a:cubicBezTo>
                <a:cubicBezTo>
                  <a:pt x="13474" y="17372"/>
                  <a:pt x="17350" y="13475"/>
                  <a:pt x="17350" y="8728"/>
                </a:cubicBezTo>
                <a:cubicBezTo>
                  <a:pt x="17350" y="3898"/>
                  <a:pt x="13474" y="1"/>
                  <a:pt x="872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 Black" panose="020B0A04020102020204" pitchFamily="34" charset="0"/>
              </a:rPr>
              <a:t>Сильнее</a:t>
            </a:r>
            <a:endParaRPr b="1" dirty="0">
              <a:latin typeface="Arial Black" panose="020B0A04020102020204" pitchFamily="34" charset="0"/>
            </a:endParaRPr>
          </a:p>
        </p:txBody>
      </p:sp>
      <p:sp>
        <p:nvSpPr>
          <p:cNvPr id="975" name="Google Shape;975;p46"/>
          <p:cNvSpPr/>
          <p:nvPr/>
        </p:nvSpPr>
        <p:spPr>
          <a:xfrm>
            <a:off x="7285633" y="1139775"/>
            <a:ext cx="1067775" cy="1071559"/>
          </a:xfrm>
          <a:custGeom>
            <a:avLst/>
            <a:gdLst/>
            <a:ahLst/>
            <a:cxnLst/>
            <a:rect l="l" t="t" r="r" b="b"/>
            <a:pathLst>
              <a:path w="17351" h="17372" extrusionOk="0">
                <a:moveTo>
                  <a:pt x="8727" y="1"/>
                </a:moveTo>
                <a:cubicBezTo>
                  <a:pt x="3877" y="1"/>
                  <a:pt x="0" y="3898"/>
                  <a:pt x="0" y="8728"/>
                </a:cubicBezTo>
                <a:cubicBezTo>
                  <a:pt x="0" y="13475"/>
                  <a:pt x="3877" y="17372"/>
                  <a:pt x="8727" y="17372"/>
                </a:cubicBezTo>
                <a:cubicBezTo>
                  <a:pt x="13474" y="17372"/>
                  <a:pt x="17350" y="13475"/>
                  <a:pt x="17350" y="8728"/>
                </a:cubicBezTo>
                <a:cubicBezTo>
                  <a:pt x="17350" y="3898"/>
                  <a:pt x="13474" y="1"/>
                  <a:pt x="872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 Black" panose="020B0A04020102020204" pitchFamily="34" charset="0"/>
              </a:rPr>
              <a:t>Спорт</a:t>
            </a:r>
            <a:endParaRPr b="1" dirty="0"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9" y="2748800"/>
            <a:ext cx="2282555" cy="162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465" y="2996492"/>
            <a:ext cx="2480807" cy="186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443" y="2748800"/>
            <a:ext cx="2479953" cy="165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613" y="2931789"/>
            <a:ext cx="2878964" cy="192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4"/>
          <p:cNvSpPr/>
          <p:nvPr/>
        </p:nvSpPr>
        <p:spPr>
          <a:xfrm>
            <a:off x="708050" y="622201"/>
            <a:ext cx="7704000" cy="477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4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От крикета до керлинга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803" name="Google Shape;803;p44"/>
          <p:cNvSpPr txBox="1">
            <a:spLocks noGrp="1"/>
          </p:cNvSpPr>
          <p:nvPr>
            <p:ph type="subTitle" idx="5"/>
          </p:nvPr>
        </p:nvSpPr>
        <p:spPr>
          <a:xfrm>
            <a:off x="721967" y="1111389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Британские национальные виды спорта</a:t>
            </a:r>
            <a:endParaRPr dirty="0"/>
          </a:p>
        </p:txBody>
      </p:sp>
      <p:sp>
        <p:nvSpPr>
          <p:cNvPr id="816" name="Google Shape;816;p44"/>
          <p:cNvSpPr/>
          <p:nvPr/>
        </p:nvSpPr>
        <p:spPr>
          <a:xfrm>
            <a:off x="4517670" y="2173799"/>
            <a:ext cx="56297" cy="10139"/>
          </a:xfrm>
          <a:custGeom>
            <a:avLst/>
            <a:gdLst/>
            <a:ahLst/>
            <a:cxnLst/>
            <a:rect l="l" t="t" r="r" b="b"/>
            <a:pathLst>
              <a:path w="2704" h="487" extrusionOk="0">
                <a:moveTo>
                  <a:pt x="234" y="1"/>
                </a:moveTo>
                <a:cubicBezTo>
                  <a:pt x="107" y="1"/>
                  <a:pt x="1" y="107"/>
                  <a:pt x="1" y="254"/>
                </a:cubicBezTo>
                <a:cubicBezTo>
                  <a:pt x="1" y="380"/>
                  <a:pt x="107" y="487"/>
                  <a:pt x="234" y="487"/>
                </a:cubicBezTo>
                <a:lnTo>
                  <a:pt x="2451" y="487"/>
                </a:lnTo>
                <a:cubicBezTo>
                  <a:pt x="2597" y="487"/>
                  <a:pt x="2704" y="380"/>
                  <a:pt x="2704" y="254"/>
                </a:cubicBezTo>
                <a:cubicBezTo>
                  <a:pt x="2704" y="107"/>
                  <a:pt x="2597" y="1"/>
                  <a:pt x="24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4"/>
          <p:cNvSpPr/>
          <p:nvPr/>
        </p:nvSpPr>
        <p:spPr>
          <a:xfrm>
            <a:off x="323528" y="1786692"/>
            <a:ext cx="1919400" cy="1160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dk1"/>
              </a:solidFill>
            </a:endParaRPr>
          </a:p>
        </p:txBody>
      </p:sp>
      <p:sp>
        <p:nvSpPr>
          <p:cNvPr id="848" name="Google Shape;848;p44"/>
          <p:cNvSpPr/>
          <p:nvPr/>
        </p:nvSpPr>
        <p:spPr>
          <a:xfrm>
            <a:off x="1475656" y="3298003"/>
            <a:ext cx="1919400" cy="1160701"/>
          </a:xfrm>
          <a:prstGeom prst="roundRect">
            <a:avLst>
              <a:gd name="adj" fmla="val 12739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dk1"/>
              </a:solidFill>
            </a:endParaRPr>
          </a:p>
        </p:txBody>
      </p:sp>
      <p:sp>
        <p:nvSpPr>
          <p:cNvPr id="849" name="Google Shape;849;p44"/>
          <p:cNvSpPr/>
          <p:nvPr/>
        </p:nvSpPr>
        <p:spPr>
          <a:xfrm>
            <a:off x="3995936" y="1804590"/>
            <a:ext cx="2113831" cy="11428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CF0F7347-8529-4A9F-97F6-D5D54119081C}"/>
              </a:ext>
            </a:extLst>
          </p:cNvPr>
          <p:cNvSpPr/>
          <p:nvPr/>
        </p:nvSpPr>
        <p:spPr>
          <a:xfrm>
            <a:off x="5898677" y="3315902"/>
            <a:ext cx="1997700" cy="1142802"/>
          </a:xfrm>
          <a:prstGeom prst="round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69A2F67-DEB3-49F4-BBBA-B8397C19E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36081"/>
            <a:ext cx="2429083" cy="17090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32E0FC5-B097-4ADE-BBDF-BDC74FF57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623" y="3057438"/>
            <a:ext cx="1997701" cy="14942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93C388F-0A77-4C4A-9A4F-150E15F80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646" y="1544473"/>
            <a:ext cx="1615108" cy="16151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71A0D384-3BFE-40AD-B24A-CF8B6FCA0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7827" y="2684100"/>
            <a:ext cx="1919400" cy="19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7"/>
          <p:cNvSpPr/>
          <p:nvPr/>
        </p:nvSpPr>
        <p:spPr>
          <a:xfrm>
            <a:off x="2627784" y="250423"/>
            <a:ext cx="3672408" cy="596543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7"/>
          <p:cNvSpPr txBox="1">
            <a:spLocks noGrp="1"/>
          </p:cNvSpPr>
          <p:nvPr>
            <p:ph type="title"/>
          </p:nvPr>
        </p:nvSpPr>
        <p:spPr>
          <a:xfrm>
            <a:off x="5220072" y="1347614"/>
            <a:ext cx="3596582" cy="21584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600" b="0" dirty="0" smtClean="0"/>
              <a:t>получил </a:t>
            </a:r>
            <a:r>
              <a:rPr lang="ru-RU" sz="1600" b="0" dirty="0"/>
              <a:t>мировую </a:t>
            </a:r>
            <a:r>
              <a:rPr lang="ru-RU" sz="1600" b="0" dirty="0" smtClean="0"/>
              <a:t>известность</a:t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>созданы современные правила игры</a:t>
            </a:r>
            <a:br>
              <a:rPr lang="ru-RU" sz="1600" b="0" dirty="0" smtClean="0"/>
            </a:br>
            <a:r>
              <a:rPr lang="ru-RU" sz="1600" b="0" dirty="0"/>
              <a:t/>
            </a:r>
            <a:br>
              <a:rPr lang="ru-RU" sz="1600" b="0" dirty="0"/>
            </a:br>
            <a:r>
              <a:rPr lang="ru-RU" sz="1600" b="0" dirty="0" smtClean="0"/>
              <a:t>«</a:t>
            </a:r>
            <a:r>
              <a:rPr lang="ru-RU" sz="1600" b="0" dirty="0"/>
              <a:t>Манчестер Юнайтед», «Челси» </a:t>
            </a:r>
            <a:r>
              <a:rPr lang="ru-RU" sz="1600" b="0" dirty="0" smtClean="0"/>
              <a:t> </a:t>
            </a:r>
            <a:r>
              <a:rPr lang="ru-RU" sz="1600" b="0" dirty="0"/>
              <a:t>«Арсенал» </a:t>
            </a:r>
            <a:r>
              <a:rPr lang="ru-RU" sz="1600" b="0" dirty="0" smtClean="0"/>
              <a:t>- самые известные футбольные клубы</a:t>
            </a:r>
            <a:r>
              <a:rPr lang="ru-RU" sz="1600" dirty="0"/>
              <a:t/>
            </a:r>
            <a:br>
              <a:rPr lang="ru-RU" sz="1600" dirty="0"/>
            </a:br>
            <a:endParaRPr sz="1600" dirty="0"/>
          </a:p>
        </p:txBody>
      </p:sp>
      <p:sp>
        <p:nvSpPr>
          <p:cNvPr id="396" name="Google Shape;396;p37"/>
          <p:cNvSpPr txBox="1">
            <a:spLocks noGrp="1"/>
          </p:cNvSpPr>
          <p:nvPr>
            <p:ph type="subTitle" idx="1"/>
          </p:nvPr>
        </p:nvSpPr>
        <p:spPr>
          <a:xfrm>
            <a:off x="2411760" y="266587"/>
            <a:ext cx="40452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/>
              <a:t>Футбол</a:t>
            </a:r>
            <a:endParaRPr sz="2400" dirty="0"/>
          </a:p>
        </p:txBody>
      </p:sp>
      <p:grpSp>
        <p:nvGrpSpPr>
          <p:cNvPr id="441" name="Google Shape;441;p37"/>
          <p:cNvGrpSpPr/>
          <p:nvPr/>
        </p:nvGrpSpPr>
        <p:grpSpPr>
          <a:xfrm>
            <a:off x="7596336" y="3579862"/>
            <a:ext cx="1029769" cy="1029769"/>
            <a:chOff x="6112450" y="2183650"/>
            <a:chExt cx="516175" cy="516175"/>
          </a:xfrm>
        </p:grpSpPr>
        <p:sp>
          <p:nvSpPr>
            <p:cNvPr id="442" name="Google Shape;442;p37"/>
            <p:cNvSpPr/>
            <p:nvPr/>
          </p:nvSpPr>
          <p:spPr>
            <a:xfrm>
              <a:off x="6112450" y="2183650"/>
              <a:ext cx="516175" cy="516175"/>
            </a:xfrm>
            <a:custGeom>
              <a:avLst/>
              <a:gdLst/>
              <a:ahLst/>
              <a:cxnLst/>
              <a:rect l="l" t="t" r="r" b="b"/>
              <a:pathLst>
                <a:path w="20647" h="20647" extrusionOk="0">
                  <a:moveTo>
                    <a:pt x="10282" y="1"/>
                  </a:moveTo>
                  <a:cubicBezTo>
                    <a:pt x="4582" y="1"/>
                    <a:pt x="0" y="4582"/>
                    <a:pt x="0" y="10282"/>
                  </a:cubicBezTo>
                  <a:cubicBezTo>
                    <a:pt x="0" y="15983"/>
                    <a:pt x="4582" y="20647"/>
                    <a:pt x="10282" y="20647"/>
                  </a:cubicBezTo>
                  <a:cubicBezTo>
                    <a:pt x="15983" y="20647"/>
                    <a:pt x="20647" y="15983"/>
                    <a:pt x="20647" y="10282"/>
                  </a:cubicBezTo>
                  <a:cubicBezTo>
                    <a:pt x="20647" y="4582"/>
                    <a:pt x="15983" y="1"/>
                    <a:pt x="102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6151325" y="2222525"/>
              <a:ext cx="438425" cy="438450"/>
            </a:xfrm>
            <a:custGeom>
              <a:avLst/>
              <a:gdLst/>
              <a:ahLst/>
              <a:cxnLst/>
              <a:rect l="l" t="t" r="r" b="b"/>
              <a:pathLst>
                <a:path w="17537" h="17538" extrusionOk="0">
                  <a:moveTo>
                    <a:pt x="8914" y="3110"/>
                  </a:moveTo>
                  <a:lnTo>
                    <a:pt x="8914" y="3193"/>
                  </a:lnTo>
                  <a:lnTo>
                    <a:pt x="8810" y="3193"/>
                  </a:lnTo>
                  <a:lnTo>
                    <a:pt x="8914" y="3110"/>
                  </a:lnTo>
                  <a:close/>
                  <a:moveTo>
                    <a:pt x="5887" y="1037"/>
                  </a:moveTo>
                  <a:cubicBezTo>
                    <a:pt x="5701" y="1638"/>
                    <a:pt x="5618" y="2239"/>
                    <a:pt x="5618" y="2426"/>
                  </a:cubicBezTo>
                  <a:cubicBezTo>
                    <a:pt x="4581" y="3110"/>
                    <a:pt x="3628" y="3980"/>
                    <a:pt x="3462" y="4146"/>
                  </a:cubicBezTo>
                  <a:cubicBezTo>
                    <a:pt x="3296" y="4146"/>
                    <a:pt x="2695" y="3897"/>
                    <a:pt x="2177" y="3794"/>
                  </a:cubicBezTo>
                  <a:cubicBezTo>
                    <a:pt x="2425" y="3462"/>
                    <a:pt x="2695" y="3193"/>
                    <a:pt x="2944" y="2944"/>
                  </a:cubicBezTo>
                  <a:cubicBezTo>
                    <a:pt x="3731" y="2156"/>
                    <a:pt x="4581" y="1555"/>
                    <a:pt x="5535" y="1120"/>
                  </a:cubicBezTo>
                  <a:cubicBezTo>
                    <a:pt x="5618" y="1120"/>
                    <a:pt x="5804" y="1037"/>
                    <a:pt x="5887" y="1037"/>
                  </a:cubicBezTo>
                  <a:close/>
                  <a:moveTo>
                    <a:pt x="11919" y="1120"/>
                  </a:moveTo>
                  <a:cubicBezTo>
                    <a:pt x="12956" y="1555"/>
                    <a:pt x="13826" y="2156"/>
                    <a:pt x="14614" y="2944"/>
                  </a:cubicBezTo>
                  <a:cubicBezTo>
                    <a:pt x="14863" y="3193"/>
                    <a:pt x="15132" y="3545"/>
                    <a:pt x="15298" y="3794"/>
                  </a:cubicBezTo>
                  <a:cubicBezTo>
                    <a:pt x="14863" y="3980"/>
                    <a:pt x="14428" y="4146"/>
                    <a:pt x="14262" y="4146"/>
                  </a:cubicBezTo>
                  <a:cubicBezTo>
                    <a:pt x="14096" y="3980"/>
                    <a:pt x="13142" y="3110"/>
                    <a:pt x="12189" y="2508"/>
                  </a:cubicBezTo>
                  <a:cubicBezTo>
                    <a:pt x="12189" y="2426"/>
                    <a:pt x="12023" y="1824"/>
                    <a:pt x="11754" y="1120"/>
                  </a:cubicBezTo>
                  <a:close/>
                  <a:moveTo>
                    <a:pt x="5701" y="2591"/>
                  </a:moveTo>
                  <a:cubicBezTo>
                    <a:pt x="5970" y="2591"/>
                    <a:pt x="7442" y="2674"/>
                    <a:pt x="8727" y="3193"/>
                  </a:cubicBezTo>
                  <a:lnTo>
                    <a:pt x="8727" y="5265"/>
                  </a:lnTo>
                  <a:lnTo>
                    <a:pt x="6136" y="7173"/>
                  </a:lnTo>
                  <a:cubicBezTo>
                    <a:pt x="5887" y="7173"/>
                    <a:pt x="4415" y="6903"/>
                    <a:pt x="3628" y="6571"/>
                  </a:cubicBezTo>
                  <a:lnTo>
                    <a:pt x="3628" y="4312"/>
                  </a:lnTo>
                  <a:cubicBezTo>
                    <a:pt x="3814" y="4146"/>
                    <a:pt x="4768" y="3275"/>
                    <a:pt x="5701" y="2591"/>
                  </a:cubicBezTo>
                  <a:close/>
                  <a:moveTo>
                    <a:pt x="12023" y="2591"/>
                  </a:moveTo>
                  <a:cubicBezTo>
                    <a:pt x="12956" y="3193"/>
                    <a:pt x="13909" y="4146"/>
                    <a:pt x="14179" y="4312"/>
                  </a:cubicBezTo>
                  <a:cubicBezTo>
                    <a:pt x="14096" y="4934"/>
                    <a:pt x="14096" y="6302"/>
                    <a:pt x="14096" y="6571"/>
                  </a:cubicBezTo>
                  <a:cubicBezTo>
                    <a:pt x="13308" y="6903"/>
                    <a:pt x="11836" y="7173"/>
                    <a:pt x="11588" y="7173"/>
                  </a:cubicBezTo>
                  <a:lnTo>
                    <a:pt x="8997" y="5265"/>
                  </a:lnTo>
                  <a:lnTo>
                    <a:pt x="8997" y="3193"/>
                  </a:lnTo>
                  <a:cubicBezTo>
                    <a:pt x="10282" y="2674"/>
                    <a:pt x="11754" y="2591"/>
                    <a:pt x="12023" y="2591"/>
                  </a:cubicBezTo>
                  <a:close/>
                  <a:moveTo>
                    <a:pt x="3628" y="6820"/>
                  </a:moveTo>
                  <a:cubicBezTo>
                    <a:pt x="4415" y="7090"/>
                    <a:pt x="5804" y="7338"/>
                    <a:pt x="6053" y="7421"/>
                  </a:cubicBezTo>
                  <a:lnTo>
                    <a:pt x="7089" y="10448"/>
                  </a:lnTo>
                  <a:cubicBezTo>
                    <a:pt x="6841" y="10966"/>
                    <a:pt x="6323" y="12002"/>
                    <a:pt x="6136" y="12272"/>
                  </a:cubicBezTo>
                  <a:cubicBezTo>
                    <a:pt x="5099" y="12272"/>
                    <a:pt x="4063" y="12085"/>
                    <a:pt x="3814" y="12085"/>
                  </a:cubicBezTo>
                  <a:cubicBezTo>
                    <a:pt x="2944" y="10883"/>
                    <a:pt x="2425" y="9494"/>
                    <a:pt x="2343" y="9245"/>
                  </a:cubicBezTo>
                  <a:cubicBezTo>
                    <a:pt x="2591" y="8727"/>
                    <a:pt x="3462" y="7173"/>
                    <a:pt x="3628" y="6820"/>
                  </a:cubicBezTo>
                  <a:close/>
                  <a:moveTo>
                    <a:pt x="14096" y="6820"/>
                  </a:moveTo>
                  <a:cubicBezTo>
                    <a:pt x="14345" y="7173"/>
                    <a:pt x="15132" y="8727"/>
                    <a:pt x="15381" y="9245"/>
                  </a:cubicBezTo>
                  <a:cubicBezTo>
                    <a:pt x="15298" y="9494"/>
                    <a:pt x="14780" y="10883"/>
                    <a:pt x="13909" y="12085"/>
                  </a:cubicBezTo>
                  <a:cubicBezTo>
                    <a:pt x="13661" y="12085"/>
                    <a:pt x="12624" y="12272"/>
                    <a:pt x="11588" y="12272"/>
                  </a:cubicBezTo>
                  <a:cubicBezTo>
                    <a:pt x="11401" y="12002"/>
                    <a:pt x="10883" y="10966"/>
                    <a:pt x="10634" y="10448"/>
                  </a:cubicBezTo>
                  <a:lnTo>
                    <a:pt x="11671" y="7421"/>
                  </a:lnTo>
                  <a:cubicBezTo>
                    <a:pt x="11919" y="7338"/>
                    <a:pt x="13308" y="7090"/>
                    <a:pt x="14096" y="6820"/>
                  </a:cubicBezTo>
                  <a:close/>
                  <a:moveTo>
                    <a:pt x="16936" y="8893"/>
                  </a:moveTo>
                  <a:cubicBezTo>
                    <a:pt x="16936" y="9929"/>
                    <a:pt x="16770" y="10966"/>
                    <a:pt x="16335" y="11919"/>
                  </a:cubicBezTo>
                  <a:cubicBezTo>
                    <a:pt x="15982" y="12707"/>
                    <a:pt x="15651" y="13308"/>
                    <a:pt x="15132" y="13909"/>
                  </a:cubicBezTo>
                  <a:cubicBezTo>
                    <a:pt x="14697" y="13122"/>
                    <a:pt x="14262" y="12355"/>
                    <a:pt x="14096" y="12189"/>
                  </a:cubicBezTo>
                  <a:cubicBezTo>
                    <a:pt x="14946" y="10966"/>
                    <a:pt x="15464" y="9598"/>
                    <a:pt x="15547" y="9328"/>
                  </a:cubicBezTo>
                  <a:cubicBezTo>
                    <a:pt x="15733" y="9245"/>
                    <a:pt x="16418" y="9163"/>
                    <a:pt x="16936" y="8893"/>
                  </a:cubicBezTo>
                  <a:close/>
                  <a:moveTo>
                    <a:pt x="518" y="8810"/>
                  </a:moveTo>
                  <a:cubicBezTo>
                    <a:pt x="1140" y="9080"/>
                    <a:pt x="1990" y="9245"/>
                    <a:pt x="2177" y="9328"/>
                  </a:cubicBezTo>
                  <a:cubicBezTo>
                    <a:pt x="2260" y="9598"/>
                    <a:pt x="2778" y="10966"/>
                    <a:pt x="3628" y="12189"/>
                  </a:cubicBezTo>
                  <a:cubicBezTo>
                    <a:pt x="3462" y="12355"/>
                    <a:pt x="2861" y="13122"/>
                    <a:pt x="2508" y="14075"/>
                  </a:cubicBezTo>
                  <a:cubicBezTo>
                    <a:pt x="1907" y="13391"/>
                    <a:pt x="1472" y="12707"/>
                    <a:pt x="1223" y="11919"/>
                  </a:cubicBezTo>
                  <a:cubicBezTo>
                    <a:pt x="788" y="10966"/>
                    <a:pt x="518" y="9847"/>
                    <a:pt x="518" y="8810"/>
                  </a:cubicBezTo>
                  <a:close/>
                  <a:moveTo>
                    <a:pt x="10468" y="10531"/>
                  </a:moveTo>
                  <a:cubicBezTo>
                    <a:pt x="10717" y="11153"/>
                    <a:pt x="11235" y="12085"/>
                    <a:pt x="11401" y="12355"/>
                  </a:cubicBezTo>
                  <a:cubicBezTo>
                    <a:pt x="11152" y="13039"/>
                    <a:pt x="10634" y="14345"/>
                    <a:pt x="10468" y="14676"/>
                  </a:cubicBezTo>
                  <a:cubicBezTo>
                    <a:pt x="10005" y="14739"/>
                    <a:pt x="9552" y="14759"/>
                    <a:pt x="9143" y="14759"/>
                  </a:cubicBezTo>
                  <a:cubicBezTo>
                    <a:pt x="8326" y="14759"/>
                    <a:pt x="7691" y="14676"/>
                    <a:pt x="7525" y="14676"/>
                  </a:cubicBezTo>
                  <a:cubicBezTo>
                    <a:pt x="7442" y="14428"/>
                    <a:pt x="6737" y="13391"/>
                    <a:pt x="6405" y="12355"/>
                  </a:cubicBezTo>
                  <a:cubicBezTo>
                    <a:pt x="6488" y="12085"/>
                    <a:pt x="7007" y="11153"/>
                    <a:pt x="7255" y="10531"/>
                  </a:cubicBezTo>
                  <a:close/>
                  <a:moveTo>
                    <a:pt x="10468" y="14863"/>
                  </a:moveTo>
                  <a:cubicBezTo>
                    <a:pt x="10634" y="15029"/>
                    <a:pt x="11235" y="15899"/>
                    <a:pt x="11588" y="16418"/>
                  </a:cubicBezTo>
                  <a:cubicBezTo>
                    <a:pt x="10717" y="16749"/>
                    <a:pt x="9764" y="16936"/>
                    <a:pt x="8727" y="16936"/>
                  </a:cubicBezTo>
                  <a:cubicBezTo>
                    <a:pt x="7877" y="16936"/>
                    <a:pt x="7007" y="16853"/>
                    <a:pt x="6136" y="16584"/>
                  </a:cubicBezTo>
                  <a:cubicBezTo>
                    <a:pt x="6571" y="15982"/>
                    <a:pt x="7255" y="15029"/>
                    <a:pt x="7442" y="14863"/>
                  </a:cubicBezTo>
                  <a:cubicBezTo>
                    <a:pt x="7525" y="14863"/>
                    <a:pt x="8126" y="14946"/>
                    <a:pt x="8997" y="14946"/>
                  </a:cubicBezTo>
                  <a:cubicBezTo>
                    <a:pt x="9515" y="14946"/>
                    <a:pt x="9950" y="14946"/>
                    <a:pt x="10468" y="14863"/>
                  </a:cubicBezTo>
                  <a:close/>
                  <a:moveTo>
                    <a:pt x="8727" y="0"/>
                  </a:moveTo>
                  <a:cubicBezTo>
                    <a:pt x="7608" y="0"/>
                    <a:pt x="6405" y="166"/>
                    <a:pt x="5369" y="684"/>
                  </a:cubicBezTo>
                  <a:cubicBezTo>
                    <a:pt x="4333" y="1120"/>
                    <a:pt x="3379" y="1721"/>
                    <a:pt x="2508" y="2508"/>
                  </a:cubicBezTo>
                  <a:cubicBezTo>
                    <a:pt x="1741" y="3379"/>
                    <a:pt x="1140" y="4312"/>
                    <a:pt x="705" y="5348"/>
                  </a:cubicBezTo>
                  <a:cubicBezTo>
                    <a:pt x="187" y="6385"/>
                    <a:pt x="0" y="7525"/>
                    <a:pt x="0" y="8727"/>
                  </a:cubicBezTo>
                  <a:cubicBezTo>
                    <a:pt x="0" y="9929"/>
                    <a:pt x="187" y="11049"/>
                    <a:pt x="705" y="12189"/>
                  </a:cubicBezTo>
                  <a:cubicBezTo>
                    <a:pt x="1140" y="13225"/>
                    <a:pt x="1741" y="14158"/>
                    <a:pt x="2508" y="14946"/>
                  </a:cubicBezTo>
                  <a:cubicBezTo>
                    <a:pt x="3379" y="15713"/>
                    <a:pt x="4333" y="16418"/>
                    <a:pt x="5369" y="16853"/>
                  </a:cubicBezTo>
                  <a:cubicBezTo>
                    <a:pt x="6405" y="17268"/>
                    <a:pt x="7608" y="17537"/>
                    <a:pt x="8727" y="17537"/>
                  </a:cubicBezTo>
                  <a:cubicBezTo>
                    <a:pt x="9950" y="17537"/>
                    <a:pt x="11069" y="17268"/>
                    <a:pt x="12189" y="16853"/>
                  </a:cubicBezTo>
                  <a:cubicBezTo>
                    <a:pt x="13225" y="16418"/>
                    <a:pt x="14179" y="15713"/>
                    <a:pt x="14946" y="14946"/>
                  </a:cubicBezTo>
                  <a:cubicBezTo>
                    <a:pt x="15733" y="14158"/>
                    <a:pt x="16418" y="13225"/>
                    <a:pt x="16853" y="12189"/>
                  </a:cubicBezTo>
                  <a:cubicBezTo>
                    <a:pt x="17288" y="11049"/>
                    <a:pt x="17537" y="9929"/>
                    <a:pt x="17537" y="8727"/>
                  </a:cubicBezTo>
                  <a:cubicBezTo>
                    <a:pt x="17537" y="7525"/>
                    <a:pt x="17288" y="6385"/>
                    <a:pt x="16853" y="5348"/>
                  </a:cubicBezTo>
                  <a:cubicBezTo>
                    <a:pt x="16418" y="4312"/>
                    <a:pt x="15733" y="3379"/>
                    <a:pt x="14946" y="2508"/>
                  </a:cubicBezTo>
                  <a:cubicBezTo>
                    <a:pt x="14179" y="1721"/>
                    <a:pt x="13225" y="1120"/>
                    <a:pt x="12189" y="684"/>
                  </a:cubicBezTo>
                  <a:cubicBezTo>
                    <a:pt x="11069" y="166"/>
                    <a:pt x="9950" y="0"/>
                    <a:pt x="8727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28620EB-790A-4C50-A3C5-561A1DB15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88" y="1256869"/>
            <a:ext cx="4791847" cy="319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7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7"/>
          <p:cNvSpPr/>
          <p:nvPr/>
        </p:nvSpPr>
        <p:spPr>
          <a:xfrm>
            <a:off x="2627784" y="250423"/>
            <a:ext cx="3672408" cy="596543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7"/>
          <p:cNvSpPr txBox="1">
            <a:spLocks noGrp="1"/>
          </p:cNvSpPr>
          <p:nvPr>
            <p:ph type="title"/>
          </p:nvPr>
        </p:nvSpPr>
        <p:spPr>
          <a:xfrm>
            <a:off x="5355682" y="1046042"/>
            <a:ext cx="3596582" cy="29772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dirty="0"/>
              <a:t>Крикет - символ Великобритании как Биг Бен. </a:t>
            </a: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>Этот </a:t>
            </a:r>
            <a:r>
              <a:rPr lang="ru-RU" sz="1600" b="0" dirty="0"/>
              <a:t>спорт  стал британской «изюминкой</a:t>
            </a:r>
            <a:r>
              <a:rPr lang="ru-RU" sz="1600" b="0" dirty="0" smtClean="0"/>
              <a:t>» </a:t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>Самая долгая командная игра</a:t>
            </a:r>
            <a:br>
              <a:rPr lang="ru-RU" sz="1600" b="0" dirty="0" smtClean="0"/>
            </a:br>
            <a:r>
              <a:rPr lang="ru-RU" sz="1600" b="0" dirty="0"/>
              <a:t/>
            </a:r>
            <a:br>
              <a:rPr lang="ru-RU" sz="1600" b="0" dirty="0"/>
            </a:br>
            <a:r>
              <a:rPr lang="ru-RU" sz="1600" b="0" dirty="0"/>
              <a:t>Самый необычный матч по крикету проходит на  песчаной отмели Брэмбл</a:t>
            </a:r>
            <a:endParaRPr sz="1600" b="0" dirty="0"/>
          </a:p>
        </p:txBody>
      </p:sp>
      <p:sp>
        <p:nvSpPr>
          <p:cNvPr id="396" name="Google Shape;396;p37"/>
          <p:cNvSpPr txBox="1">
            <a:spLocks noGrp="1"/>
          </p:cNvSpPr>
          <p:nvPr>
            <p:ph type="subTitle" idx="1"/>
          </p:nvPr>
        </p:nvSpPr>
        <p:spPr>
          <a:xfrm>
            <a:off x="2411760" y="266587"/>
            <a:ext cx="40452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/>
              <a:t>Крикет</a:t>
            </a:r>
            <a:endParaRPr sz="2400" dirty="0"/>
          </a:p>
        </p:txBody>
      </p:sp>
      <p:grpSp>
        <p:nvGrpSpPr>
          <p:cNvPr id="487" name="Google Shape;487;p37"/>
          <p:cNvGrpSpPr/>
          <p:nvPr/>
        </p:nvGrpSpPr>
        <p:grpSpPr>
          <a:xfrm>
            <a:off x="6588224" y="3957670"/>
            <a:ext cx="2002193" cy="866733"/>
            <a:chOff x="4432875" y="1337400"/>
            <a:chExt cx="1042700" cy="451400"/>
          </a:xfrm>
        </p:grpSpPr>
        <p:sp>
          <p:nvSpPr>
            <p:cNvPr id="488" name="Google Shape;488;p37"/>
            <p:cNvSpPr/>
            <p:nvPr/>
          </p:nvSpPr>
          <p:spPr>
            <a:xfrm>
              <a:off x="4432875" y="1337400"/>
              <a:ext cx="1042700" cy="451400"/>
            </a:xfrm>
            <a:custGeom>
              <a:avLst/>
              <a:gdLst/>
              <a:ahLst/>
              <a:cxnLst/>
              <a:rect l="l" t="t" r="r" b="b"/>
              <a:pathLst>
                <a:path w="41708" h="18056" extrusionOk="0">
                  <a:moveTo>
                    <a:pt x="37997" y="0"/>
                  </a:moveTo>
                  <a:cubicBezTo>
                    <a:pt x="37396" y="83"/>
                    <a:pt x="28068" y="2840"/>
                    <a:pt x="20896" y="6032"/>
                  </a:cubicBezTo>
                  <a:cubicBezTo>
                    <a:pt x="17351" y="7587"/>
                    <a:pt x="13558" y="9245"/>
                    <a:pt x="10282" y="10613"/>
                  </a:cubicBezTo>
                  <a:lnTo>
                    <a:pt x="9764" y="10800"/>
                  </a:lnTo>
                  <a:cubicBezTo>
                    <a:pt x="7173" y="11919"/>
                    <a:pt x="5183" y="12686"/>
                    <a:pt x="3711" y="13287"/>
                  </a:cubicBezTo>
                  <a:lnTo>
                    <a:pt x="3110" y="13474"/>
                  </a:lnTo>
                  <a:cubicBezTo>
                    <a:pt x="2924" y="13557"/>
                    <a:pt x="2841" y="13557"/>
                    <a:pt x="2675" y="13640"/>
                  </a:cubicBezTo>
                  <a:cubicBezTo>
                    <a:pt x="2509" y="13557"/>
                    <a:pt x="2322" y="13557"/>
                    <a:pt x="2157" y="13557"/>
                  </a:cubicBezTo>
                  <a:cubicBezTo>
                    <a:pt x="1555" y="13557"/>
                    <a:pt x="954" y="13909"/>
                    <a:pt x="519" y="14427"/>
                  </a:cubicBezTo>
                  <a:cubicBezTo>
                    <a:pt x="84" y="15029"/>
                    <a:pt x="1" y="15713"/>
                    <a:pt x="250" y="16500"/>
                  </a:cubicBezTo>
                  <a:cubicBezTo>
                    <a:pt x="602" y="17433"/>
                    <a:pt x="1369" y="18055"/>
                    <a:pt x="2322" y="18055"/>
                  </a:cubicBezTo>
                  <a:cubicBezTo>
                    <a:pt x="2924" y="18055"/>
                    <a:pt x="3545" y="17786"/>
                    <a:pt x="3877" y="17267"/>
                  </a:cubicBezTo>
                  <a:cubicBezTo>
                    <a:pt x="5432" y="16832"/>
                    <a:pt x="7857" y="16148"/>
                    <a:pt x="11215" y="15277"/>
                  </a:cubicBezTo>
                  <a:lnTo>
                    <a:pt x="11733" y="15112"/>
                  </a:lnTo>
                  <a:cubicBezTo>
                    <a:pt x="15278" y="14241"/>
                    <a:pt x="19424" y="13287"/>
                    <a:pt x="23051" y="12437"/>
                  </a:cubicBezTo>
                  <a:cubicBezTo>
                    <a:pt x="30659" y="10613"/>
                    <a:pt x="39718" y="7255"/>
                    <a:pt x="40236" y="6903"/>
                  </a:cubicBezTo>
                  <a:cubicBezTo>
                    <a:pt x="40505" y="6820"/>
                    <a:pt x="40671" y="6654"/>
                    <a:pt x="40858" y="6468"/>
                  </a:cubicBezTo>
                  <a:cubicBezTo>
                    <a:pt x="41708" y="5514"/>
                    <a:pt x="41376" y="4146"/>
                    <a:pt x="40941" y="2840"/>
                  </a:cubicBezTo>
                  <a:cubicBezTo>
                    <a:pt x="40505" y="1555"/>
                    <a:pt x="39904" y="249"/>
                    <a:pt x="38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7"/>
            <p:cNvSpPr/>
            <p:nvPr/>
          </p:nvSpPr>
          <p:spPr>
            <a:xfrm>
              <a:off x="4466800" y="1639525"/>
              <a:ext cx="238175" cy="114925"/>
            </a:xfrm>
            <a:custGeom>
              <a:avLst/>
              <a:gdLst/>
              <a:ahLst/>
              <a:cxnLst/>
              <a:rect l="l" t="t" r="r" b="b"/>
              <a:pathLst>
                <a:path w="9527" h="4597" extrusionOk="0">
                  <a:moveTo>
                    <a:pt x="8925" y="0"/>
                  </a:moveTo>
                  <a:cubicBezTo>
                    <a:pt x="5712" y="1389"/>
                    <a:pt x="2872" y="2508"/>
                    <a:pt x="1235" y="3027"/>
                  </a:cubicBezTo>
                  <a:cubicBezTo>
                    <a:pt x="1048" y="3109"/>
                    <a:pt x="1048" y="3192"/>
                    <a:pt x="1048" y="3379"/>
                  </a:cubicBezTo>
                  <a:lnTo>
                    <a:pt x="1048" y="3711"/>
                  </a:lnTo>
                  <a:cubicBezTo>
                    <a:pt x="1152" y="3794"/>
                    <a:pt x="1235" y="3897"/>
                    <a:pt x="1235" y="3980"/>
                  </a:cubicBezTo>
                  <a:cubicBezTo>
                    <a:pt x="1294" y="4039"/>
                    <a:pt x="1352" y="4097"/>
                    <a:pt x="1440" y="4097"/>
                  </a:cubicBezTo>
                  <a:cubicBezTo>
                    <a:pt x="1477" y="4097"/>
                    <a:pt x="1518" y="4087"/>
                    <a:pt x="1567" y="4063"/>
                  </a:cubicBezTo>
                  <a:lnTo>
                    <a:pt x="1567" y="4063"/>
                  </a:lnTo>
                  <a:cubicBezTo>
                    <a:pt x="1567" y="4063"/>
                    <a:pt x="1567" y="4063"/>
                    <a:pt x="1567" y="4063"/>
                  </a:cubicBezTo>
                  <a:cubicBezTo>
                    <a:pt x="3225" y="3545"/>
                    <a:pt x="6148" y="2757"/>
                    <a:pt x="9527" y="1907"/>
                  </a:cubicBezTo>
                  <a:cubicBezTo>
                    <a:pt x="9008" y="1037"/>
                    <a:pt x="8925" y="435"/>
                    <a:pt x="8925" y="0"/>
                  </a:cubicBezTo>
                  <a:close/>
                  <a:moveTo>
                    <a:pt x="1567" y="4063"/>
                  </a:moveTo>
                  <a:cubicBezTo>
                    <a:pt x="1565" y="4076"/>
                    <a:pt x="1563" y="4089"/>
                    <a:pt x="1561" y="4101"/>
                  </a:cubicBezTo>
                  <a:lnTo>
                    <a:pt x="1561" y="4101"/>
                  </a:lnTo>
                  <a:cubicBezTo>
                    <a:pt x="1565" y="4089"/>
                    <a:pt x="1567" y="4076"/>
                    <a:pt x="1567" y="4063"/>
                  </a:cubicBezTo>
                  <a:close/>
                  <a:moveTo>
                    <a:pt x="828" y="2857"/>
                  </a:moveTo>
                  <a:cubicBezTo>
                    <a:pt x="419" y="2857"/>
                    <a:pt x="0" y="3278"/>
                    <a:pt x="198" y="3980"/>
                  </a:cubicBezTo>
                  <a:cubicBezTo>
                    <a:pt x="364" y="4405"/>
                    <a:pt x="686" y="4597"/>
                    <a:pt x="976" y="4597"/>
                  </a:cubicBezTo>
                  <a:cubicBezTo>
                    <a:pt x="1255" y="4597"/>
                    <a:pt x="1506" y="4419"/>
                    <a:pt x="1561" y="4101"/>
                  </a:cubicBezTo>
                  <a:lnTo>
                    <a:pt x="1561" y="4101"/>
                  </a:lnTo>
                  <a:cubicBezTo>
                    <a:pt x="1541" y="4169"/>
                    <a:pt x="1471" y="4229"/>
                    <a:pt x="1401" y="4229"/>
                  </a:cubicBezTo>
                  <a:cubicBezTo>
                    <a:pt x="1318" y="4229"/>
                    <a:pt x="1235" y="4146"/>
                    <a:pt x="1152" y="4146"/>
                  </a:cubicBezTo>
                  <a:cubicBezTo>
                    <a:pt x="1048" y="4063"/>
                    <a:pt x="965" y="3897"/>
                    <a:pt x="883" y="3794"/>
                  </a:cubicBezTo>
                  <a:cubicBezTo>
                    <a:pt x="800" y="3628"/>
                    <a:pt x="800" y="3462"/>
                    <a:pt x="883" y="3275"/>
                  </a:cubicBezTo>
                  <a:cubicBezTo>
                    <a:pt x="883" y="3109"/>
                    <a:pt x="1048" y="3027"/>
                    <a:pt x="1235" y="3027"/>
                  </a:cubicBezTo>
                  <a:cubicBezTo>
                    <a:pt x="1120" y="2912"/>
                    <a:pt x="975" y="2857"/>
                    <a:pt x="828" y="2857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4698225" y="1371600"/>
              <a:ext cx="736400" cy="310950"/>
            </a:xfrm>
            <a:custGeom>
              <a:avLst/>
              <a:gdLst/>
              <a:ahLst/>
              <a:cxnLst/>
              <a:rect l="l" t="t" r="r" b="b"/>
              <a:pathLst>
                <a:path w="29456" h="12438" extrusionOk="0">
                  <a:moveTo>
                    <a:pt x="26948" y="1472"/>
                  </a:moveTo>
                  <a:lnTo>
                    <a:pt x="26948" y="1555"/>
                  </a:lnTo>
                  <a:cubicBezTo>
                    <a:pt x="24792" y="2425"/>
                    <a:pt x="22636" y="3296"/>
                    <a:pt x="20480" y="4063"/>
                  </a:cubicBezTo>
                  <a:cubicBezTo>
                    <a:pt x="19361" y="4415"/>
                    <a:pt x="18324" y="4851"/>
                    <a:pt x="17184" y="5182"/>
                  </a:cubicBezTo>
                  <a:cubicBezTo>
                    <a:pt x="16065" y="5535"/>
                    <a:pt x="14946" y="5887"/>
                    <a:pt x="13826" y="6219"/>
                  </a:cubicBezTo>
                  <a:cubicBezTo>
                    <a:pt x="11670" y="6924"/>
                    <a:pt x="9411" y="7691"/>
                    <a:pt x="7255" y="8478"/>
                  </a:cubicBezTo>
                  <a:lnTo>
                    <a:pt x="705" y="10717"/>
                  </a:lnTo>
                  <a:lnTo>
                    <a:pt x="601" y="10551"/>
                  </a:lnTo>
                  <a:cubicBezTo>
                    <a:pt x="2778" y="9681"/>
                    <a:pt x="4934" y="8810"/>
                    <a:pt x="7089" y="7877"/>
                  </a:cubicBezTo>
                  <a:cubicBezTo>
                    <a:pt x="9245" y="7007"/>
                    <a:pt x="11401" y="6136"/>
                    <a:pt x="13557" y="5369"/>
                  </a:cubicBezTo>
                  <a:lnTo>
                    <a:pt x="16770" y="4063"/>
                  </a:lnTo>
                  <a:cubicBezTo>
                    <a:pt x="17889" y="3628"/>
                    <a:pt x="19009" y="3296"/>
                    <a:pt x="20128" y="2944"/>
                  </a:cubicBezTo>
                  <a:cubicBezTo>
                    <a:pt x="20646" y="2778"/>
                    <a:pt x="21247" y="2591"/>
                    <a:pt x="21765" y="2508"/>
                  </a:cubicBezTo>
                  <a:cubicBezTo>
                    <a:pt x="22367" y="2343"/>
                    <a:pt x="22885" y="2177"/>
                    <a:pt x="23507" y="2073"/>
                  </a:cubicBezTo>
                  <a:cubicBezTo>
                    <a:pt x="24626" y="1824"/>
                    <a:pt x="25745" y="1555"/>
                    <a:pt x="26948" y="1472"/>
                  </a:cubicBezTo>
                  <a:close/>
                  <a:moveTo>
                    <a:pt x="27549" y="0"/>
                  </a:moveTo>
                  <a:cubicBezTo>
                    <a:pt x="27031" y="104"/>
                    <a:pt x="17972" y="2778"/>
                    <a:pt x="10800" y="5887"/>
                  </a:cubicBezTo>
                  <a:cubicBezTo>
                    <a:pt x="7255" y="7442"/>
                    <a:pt x="3545" y="9079"/>
                    <a:pt x="187" y="10551"/>
                  </a:cubicBezTo>
                  <a:cubicBezTo>
                    <a:pt x="83" y="10717"/>
                    <a:pt x="0" y="11401"/>
                    <a:pt x="788" y="12438"/>
                  </a:cubicBezTo>
                  <a:cubicBezTo>
                    <a:pt x="4332" y="11588"/>
                    <a:pt x="8292" y="10634"/>
                    <a:pt x="12106" y="9681"/>
                  </a:cubicBezTo>
                  <a:cubicBezTo>
                    <a:pt x="19693" y="7877"/>
                    <a:pt x="28585" y="4581"/>
                    <a:pt x="29021" y="4333"/>
                  </a:cubicBezTo>
                  <a:cubicBezTo>
                    <a:pt x="29104" y="4333"/>
                    <a:pt x="29104" y="4250"/>
                    <a:pt x="29207" y="4146"/>
                  </a:cubicBezTo>
                  <a:cubicBezTo>
                    <a:pt x="29456" y="3897"/>
                    <a:pt x="29456" y="3213"/>
                    <a:pt x="29021" y="1907"/>
                  </a:cubicBezTo>
                  <a:cubicBezTo>
                    <a:pt x="28585" y="622"/>
                    <a:pt x="28254" y="104"/>
                    <a:pt x="27818" y="0"/>
                  </a:cubicBez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42DCD1-5C96-47C6-900D-3F8497A02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78631"/>
            <a:ext cx="5032154" cy="35798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7"/>
          <p:cNvSpPr/>
          <p:nvPr/>
        </p:nvSpPr>
        <p:spPr>
          <a:xfrm>
            <a:off x="2627784" y="250423"/>
            <a:ext cx="3672408" cy="596543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7"/>
          <p:cNvSpPr txBox="1">
            <a:spLocks noGrp="1"/>
          </p:cNvSpPr>
          <p:nvPr>
            <p:ph type="title"/>
          </p:nvPr>
        </p:nvSpPr>
        <p:spPr>
          <a:xfrm>
            <a:off x="5580112" y="1377780"/>
            <a:ext cx="3345062" cy="24181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dirty="0"/>
              <a:t>Регби </a:t>
            </a:r>
            <a:r>
              <a:rPr lang="ru-RU" sz="1600" b="0" dirty="0" smtClean="0"/>
              <a:t>придумал ученик  </a:t>
            </a:r>
            <a:br>
              <a:rPr lang="ru-RU" sz="1600" b="0" dirty="0" smtClean="0"/>
            </a:br>
            <a:r>
              <a:rPr lang="ru-RU" sz="1600" b="0" dirty="0" smtClean="0"/>
              <a:t>школы</a:t>
            </a:r>
            <a:r>
              <a:rPr lang="ru-RU" sz="1600" b="0" dirty="0"/>
              <a:t> </a:t>
            </a:r>
            <a:r>
              <a:rPr lang="ru-RU" sz="1600" b="0" dirty="0" smtClean="0"/>
              <a:t>г. Регби в Англии</a:t>
            </a:r>
            <a:br>
              <a:rPr lang="ru-RU" sz="1600" b="0" dirty="0" smtClean="0"/>
            </a:br>
            <a:r>
              <a:rPr lang="ru-RU" sz="1600" b="0" dirty="0" smtClean="0"/>
              <a:t>Уильям </a:t>
            </a:r>
            <a:r>
              <a:rPr lang="ru-RU" sz="1600" b="0" dirty="0"/>
              <a:t>Уэбб Эллис (</a:t>
            </a:r>
            <a:r>
              <a:rPr lang="ru-RU" sz="1600" b="0" dirty="0" smtClean="0"/>
              <a:t>1823г)</a:t>
            </a:r>
            <a:br>
              <a:rPr lang="ru-RU" sz="1600" b="0" dirty="0" smtClean="0"/>
            </a:br>
            <a:r>
              <a:rPr lang="ru-RU" sz="1600" b="0" dirty="0"/>
              <a:t/>
            </a:r>
            <a:br>
              <a:rPr lang="ru-RU" sz="1600" b="0" dirty="0"/>
            </a:br>
            <a:r>
              <a:rPr lang="ru-RU" sz="1600" b="0" dirty="0" smtClean="0"/>
              <a:t>истинно английская игра</a:t>
            </a:r>
            <a:br>
              <a:rPr lang="ru-RU" sz="1600" b="0" dirty="0" smtClean="0"/>
            </a:br>
            <a:r>
              <a:rPr lang="ru-RU" sz="1600" b="0" dirty="0"/>
              <a:t/>
            </a:r>
            <a:br>
              <a:rPr lang="ru-RU" sz="1600" b="0" dirty="0"/>
            </a:br>
            <a:r>
              <a:rPr lang="ru-RU" sz="1600" b="0" dirty="0" smtClean="0"/>
              <a:t>включен в олимпийскую программу с 2016 г.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sz="1800" dirty="0"/>
          </a:p>
        </p:txBody>
      </p:sp>
      <p:sp>
        <p:nvSpPr>
          <p:cNvPr id="396" name="Google Shape;396;p37"/>
          <p:cNvSpPr txBox="1">
            <a:spLocks noGrp="1"/>
          </p:cNvSpPr>
          <p:nvPr>
            <p:ph type="subTitle" idx="1"/>
          </p:nvPr>
        </p:nvSpPr>
        <p:spPr>
          <a:xfrm>
            <a:off x="2411760" y="266587"/>
            <a:ext cx="40452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/>
              <a:t>Регби</a:t>
            </a:r>
            <a:endParaRPr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435846"/>
            <a:ext cx="12255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7696D04-D2EF-495C-9A28-AB844BF31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10" y="1377780"/>
            <a:ext cx="5208531" cy="328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57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7"/>
          <p:cNvSpPr/>
          <p:nvPr/>
        </p:nvSpPr>
        <p:spPr>
          <a:xfrm>
            <a:off x="2627784" y="250423"/>
            <a:ext cx="3672408" cy="596543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7"/>
          <p:cNvSpPr txBox="1">
            <a:spLocks noGrp="1"/>
          </p:cNvSpPr>
          <p:nvPr>
            <p:ph type="title"/>
          </p:nvPr>
        </p:nvSpPr>
        <p:spPr>
          <a:xfrm>
            <a:off x="4788024" y="1491629"/>
            <a:ext cx="4176464" cy="8989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dirty="0"/>
              <a:t>Зрелищные и эстетичные турниры по скачкам проходят на 59 ипподромах страны. </a:t>
            </a: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>Королевские скачки- важнейшее светское событие года </a:t>
            </a:r>
            <a:endParaRPr sz="1600" b="0" dirty="0"/>
          </a:p>
        </p:txBody>
      </p:sp>
      <p:sp>
        <p:nvSpPr>
          <p:cNvPr id="396" name="Google Shape;396;p37"/>
          <p:cNvSpPr txBox="1">
            <a:spLocks noGrp="1"/>
          </p:cNvSpPr>
          <p:nvPr>
            <p:ph type="subTitle" idx="1"/>
          </p:nvPr>
        </p:nvSpPr>
        <p:spPr>
          <a:xfrm>
            <a:off x="2411760" y="266587"/>
            <a:ext cx="40452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/>
              <a:t>Скачки</a:t>
            </a:r>
            <a:endParaRPr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867894"/>
            <a:ext cx="12065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05469F5-3330-489E-B17D-8944E91C1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21" y="1168378"/>
            <a:ext cx="4045925" cy="269951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23866"/>
            <a:ext cx="3600400" cy="239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461538"/>
      </p:ext>
    </p:extLst>
  </p:cSld>
  <p:clrMapOvr>
    <a:masterClrMapping/>
  </p:clrMapOvr>
</p:sld>
</file>

<file path=ppt/theme/theme1.xml><?xml version="1.0" encoding="utf-8"?>
<a:theme xmlns:a="http://schemas.openxmlformats.org/drawingml/2006/main" name="Event Planning Proccess for Sport Tournaments by Slidesgo">
  <a:themeElements>
    <a:clrScheme name="Simple Light">
      <a:dk1>
        <a:srgbClr val="004D73"/>
      </a:dk1>
      <a:lt1>
        <a:srgbClr val="F5F5F5"/>
      </a:lt1>
      <a:dk2>
        <a:srgbClr val="648FA6"/>
      </a:dk2>
      <a:lt2>
        <a:srgbClr val="92A6B0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4D7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267</Words>
  <Application>Microsoft Office PowerPoint</Application>
  <PresentationFormat>Экран (16:9)</PresentationFormat>
  <Paragraphs>74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Wingdings</vt:lpstr>
      <vt:lpstr>Anton</vt:lpstr>
      <vt:lpstr>Arial Black</vt:lpstr>
      <vt:lpstr>Open Sans</vt:lpstr>
      <vt:lpstr>Lato</vt:lpstr>
      <vt:lpstr>Open Sans Medium</vt:lpstr>
      <vt:lpstr>Roboto</vt:lpstr>
      <vt:lpstr>Event Planning Proccess for Sport Tournaments by Slidesgo</vt:lpstr>
      <vt:lpstr>Спорт в Великобритании</vt:lpstr>
      <vt:lpstr>Понятие «спорт» в Британской культуре</vt:lpstr>
      <vt:lpstr>История развития спорта в Великобритании</vt:lpstr>
      <vt:lpstr>Культ спорта в Великобритании</vt:lpstr>
      <vt:lpstr>От крикета до керлинга</vt:lpstr>
      <vt:lpstr>получил мировую известность  созданы современные правила игры  «Манчестер Юнайтед», «Челси»  «Арсенал» - самые известные футбольные клубы </vt:lpstr>
      <vt:lpstr>Крикет - символ Великобритании как Биг Бен.   Этот спорт  стал британской «изюминкой»   Самая долгая командная игра  Самый необычный матч по крикету проходит на  песчаной отмели Брэмбл</vt:lpstr>
      <vt:lpstr>Регби придумал ученик   школы г. Регби в Англии Уильям Уэбб Эллис (1823г)  истинно английская игра  включен в олимпийскую программу с 2016 г. </vt:lpstr>
      <vt:lpstr>Зрелищные и эстетичные турниры по скачкам проходят на 59 ипподромах страны.  Королевские скачки- важнейшее светское событие года </vt:lpstr>
      <vt:lpstr>Родина классического гольфа шотландский городок  Сент-Эндрюс.      В  1457 г. был запрещен королем Яковом II   В феврале 1971капитан космического корабля  «Аполлон-14»  Анна Шепард сыграла  в гольф на луне</vt:lpstr>
      <vt:lpstr>Олимпийские игры в Великобритании</vt:lpstr>
      <vt:lpstr>Необычные вида спорта </vt:lpstr>
      <vt:lpstr>Заключение</vt:lpstr>
      <vt:lpstr>Спасибо за внимание! 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Великобритания изменила мир спорта</dc:title>
  <dc:creator>Сергей</dc:creator>
  <cp:lastModifiedBy>Сергей</cp:lastModifiedBy>
  <cp:revision>29</cp:revision>
  <dcterms:modified xsi:type="dcterms:W3CDTF">2025-03-28T06:01:25Z</dcterms:modified>
</cp:coreProperties>
</file>