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65" r:id="rId15"/>
    <p:sldId id="266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C02C8-5FDD-4AD2-AC02-612481859E18}" type="doc">
      <dgm:prSet loTypeId="urn:microsoft.com/office/officeart/2005/8/layout/cycle8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CC456D7-626E-4902-BEB6-11570D7322E9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rgbClr val="002060"/>
              </a:solidFill>
            </a:rPr>
            <a:t> Составить задачу на заданную тему </a:t>
          </a:r>
          <a:endParaRPr lang="ru-RU" sz="1800" b="1" i="0" dirty="0">
            <a:solidFill>
              <a:srgbClr val="002060"/>
            </a:solidFill>
          </a:endParaRPr>
        </a:p>
      </dgm:t>
    </dgm:pt>
    <dgm:pt modelId="{07944E4B-C5CA-4A2A-AE60-A45C4FD9EEBD}" type="parTrans" cxnId="{582D3715-00FC-4119-A9B6-7D70F3347A9B}">
      <dgm:prSet/>
      <dgm:spPr/>
      <dgm:t>
        <a:bodyPr/>
        <a:lstStyle/>
        <a:p>
          <a:endParaRPr lang="ru-RU" sz="2000" b="1" i="0">
            <a:solidFill>
              <a:srgbClr val="002060"/>
            </a:solidFill>
          </a:endParaRPr>
        </a:p>
      </dgm:t>
    </dgm:pt>
    <dgm:pt modelId="{0DD1DA03-1936-44DE-A405-90369F938130}" type="sibTrans" cxnId="{582D3715-00FC-4119-A9B6-7D70F3347A9B}">
      <dgm:prSet custT="1"/>
      <dgm:spPr/>
      <dgm:t>
        <a:bodyPr/>
        <a:lstStyle/>
        <a:p>
          <a:endParaRPr lang="ru-RU" sz="1400" b="1" i="0">
            <a:solidFill>
              <a:srgbClr val="002060"/>
            </a:solidFill>
          </a:endParaRPr>
        </a:p>
      </dgm:t>
    </dgm:pt>
    <dgm:pt modelId="{5A6C671E-539C-411A-A7D1-14FDB6CEABD1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rgbClr val="002060"/>
              </a:solidFill>
            </a:rPr>
            <a:t>Составить задачу по выражению и краткой записи</a:t>
          </a:r>
          <a:endParaRPr lang="ru-RU" sz="1800" b="1" i="0" dirty="0">
            <a:solidFill>
              <a:srgbClr val="002060"/>
            </a:solidFill>
          </a:endParaRPr>
        </a:p>
      </dgm:t>
    </dgm:pt>
    <dgm:pt modelId="{0F782007-6940-41D3-BD24-7BDA7F913583}" type="parTrans" cxnId="{97042286-9400-461E-B3BF-8C9886342A95}">
      <dgm:prSet/>
      <dgm:spPr/>
      <dgm:t>
        <a:bodyPr/>
        <a:lstStyle/>
        <a:p>
          <a:endParaRPr lang="ru-RU" sz="2000" b="1" i="0">
            <a:solidFill>
              <a:srgbClr val="002060"/>
            </a:solidFill>
          </a:endParaRPr>
        </a:p>
      </dgm:t>
    </dgm:pt>
    <dgm:pt modelId="{52A5CF64-B5CA-4C08-83D7-23ED2D2FC60D}" type="sibTrans" cxnId="{97042286-9400-461E-B3BF-8C9886342A95}">
      <dgm:prSet custT="1"/>
      <dgm:spPr/>
      <dgm:t>
        <a:bodyPr/>
        <a:lstStyle/>
        <a:p>
          <a:endParaRPr lang="ru-RU" sz="1400" b="1" i="0">
            <a:solidFill>
              <a:srgbClr val="002060"/>
            </a:solidFill>
          </a:endParaRPr>
        </a:p>
      </dgm:t>
    </dgm:pt>
    <dgm:pt modelId="{1C686ED5-4583-486C-BEC3-FD64F7D990B3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rgbClr val="002060"/>
              </a:solidFill>
            </a:rPr>
            <a:t>Составить задачу  по заданному выражению  </a:t>
          </a:r>
          <a:endParaRPr lang="ru-RU" sz="1800" b="1" i="0" dirty="0">
            <a:solidFill>
              <a:srgbClr val="002060"/>
            </a:solidFill>
          </a:endParaRPr>
        </a:p>
      </dgm:t>
    </dgm:pt>
    <dgm:pt modelId="{55E40A25-378A-4ABF-9757-E5156B11C9CB}" type="parTrans" cxnId="{8C0CDA20-FFDC-4806-A774-694F73B05A3E}">
      <dgm:prSet/>
      <dgm:spPr/>
      <dgm:t>
        <a:bodyPr/>
        <a:lstStyle/>
        <a:p>
          <a:endParaRPr lang="ru-RU" sz="2000" b="1" i="0">
            <a:solidFill>
              <a:srgbClr val="002060"/>
            </a:solidFill>
          </a:endParaRPr>
        </a:p>
      </dgm:t>
    </dgm:pt>
    <dgm:pt modelId="{52F737A5-4C5A-4233-A802-AB4E56356517}" type="sibTrans" cxnId="{8C0CDA20-FFDC-4806-A774-694F73B05A3E}">
      <dgm:prSet custT="1"/>
      <dgm:spPr/>
      <dgm:t>
        <a:bodyPr/>
        <a:lstStyle/>
        <a:p>
          <a:endParaRPr lang="ru-RU" sz="1400" b="1" i="0">
            <a:solidFill>
              <a:srgbClr val="002060"/>
            </a:solidFill>
          </a:endParaRPr>
        </a:p>
      </dgm:t>
    </dgm:pt>
    <dgm:pt modelId="{FE98506F-100B-4602-BEEE-1B1A47CD7ADA}" type="pres">
      <dgm:prSet presAssocID="{C01C02C8-5FDD-4AD2-AC02-612481859E1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D5F63B-9C2E-4072-9A81-17526F34BC2D}" type="pres">
      <dgm:prSet presAssocID="{C01C02C8-5FDD-4AD2-AC02-612481859E18}" presName="wedge1" presStyleLbl="node1" presStyleIdx="0" presStyleCnt="3"/>
      <dgm:spPr/>
      <dgm:t>
        <a:bodyPr/>
        <a:lstStyle/>
        <a:p>
          <a:endParaRPr lang="ru-RU"/>
        </a:p>
      </dgm:t>
    </dgm:pt>
    <dgm:pt modelId="{1E36E8A5-2EB8-4271-8A0A-E6A0BA131F21}" type="pres">
      <dgm:prSet presAssocID="{C01C02C8-5FDD-4AD2-AC02-612481859E18}" presName="dummy1a" presStyleCnt="0"/>
      <dgm:spPr/>
      <dgm:t>
        <a:bodyPr/>
        <a:lstStyle/>
        <a:p>
          <a:endParaRPr lang="ru-RU"/>
        </a:p>
      </dgm:t>
    </dgm:pt>
    <dgm:pt modelId="{7471DBA8-EED6-4A1B-8BEE-98FDC762F974}" type="pres">
      <dgm:prSet presAssocID="{C01C02C8-5FDD-4AD2-AC02-612481859E18}" presName="dummy1b" presStyleCnt="0"/>
      <dgm:spPr/>
      <dgm:t>
        <a:bodyPr/>
        <a:lstStyle/>
        <a:p>
          <a:endParaRPr lang="ru-RU"/>
        </a:p>
      </dgm:t>
    </dgm:pt>
    <dgm:pt modelId="{B3994FE7-25CD-4629-B0AD-59981ED4A69E}" type="pres">
      <dgm:prSet presAssocID="{C01C02C8-5FDD-4AD2-AC02-612481859E1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F0DE2-A7FC-4EA6-BE27-4DEA98A684A8}" type="pres">
      <dgm:prSet presAssocID="{C01C02C8-5FDD-4AD2-AC02-612481859E18}" presName="wedge2" presStyleLbl="node1" presStyleIdx="1" presStyleCnt="3"/>
      <dgm:spPr/>
      <dgm:t>
        <a:bodyPr/>
        <a:lstStyle/>
        <a:p>
          <a:endParaRPr lang="ru-RU"/>
        </a:p>
      </dgm:t>
    </dgm:pt>
    <dgm:pt modelId="{2D69FAD5-14B8-4290-836C-FC911F1A52AB}" type="pres">
      <dgm:prSet presAssocID="{C01C02C8-5FDD-4AD2-AC02-612481859E18}" presName="dummy2a" presStyleCnt="0"/>
      <dgm:spPr/>
      <dgm:t>
        <a:bodyPr/>
        <a:lstStyle/>
        <a:p>
          <a:endParaRPr lang="ru-RU"/>
        </a:p>
      </dgm:t>
    </dgm:pt>
    <dgm:pt modelId="{9B15A6A1-708A-40FE-88DB-533621948CD6}" type="pres">
      <dgm:prSet presAssocID="{C01C02C8-5FDD-4AD2-AC02-612481859E18}" presName="dummy2b" presStyleCnt="0"/>
      <dgm:spPr/>
      <dgm:t>
        <a:bodyPr/>
        <a:lstStyle/>
        <a:p>
          <a:endParaRPr lang="ru-RU"/>
        </a:p>
      </dgm:t>
    </dgm:pt>
    <dgm:pt modelId="{3F9EB194-5B48-4E5E-ADCE-060A3814AD6D}" type="pres">
      <dgm:prSet presAssocID="{C01C02C8-5FDD-4AD2-AC02-612481859E1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1E935-9912-429E-BF6F-6555B8FD6900}" type="pres">
      <dgm:prSet presAssocID="{C01C02C8-5FDD-4AD2-AC02-612481859E18}" presName="wedge3" presStyleLbl="node1" presStyleIdx="2" presStyleCnt="3"/>
      <dgm:spPr/>
      <dgm:t>
        <a:bodyPr/>
        <a:lstStyle/>
        <a:p>
          <a:endParaRPr lang="ru-RU"/>
        </a:p>
      </dgm:t>
    </dgm:pt>
    <dgm:pt modelId="{A950CB60-50AE-4D7A-BF99-EF93EF7B7331}" type="pres">
      <dgm:prSet presAssocID="{C01C02C8-5FDD-4AD2-AC02-612481859E18}" presName="dummy3a" presStyleCnt="0"/>
      <dgm:spPr/>
      <dgm:t>
        <a:bodyPr/>
        <a:lstStyle/>
        <a:p>
          <a:endParaRPr lang="ru-RU"/>
        </a:p>
      </dgm:t>
    </dgm:pt>
    <dgm:pt modelId="{1D6C2FBE-EB9B-4CC3-B240-C6A2E31BCAA1}" type="pres">
      <dgm:prSet presAssocID="{C01C02C8-5FDD-4AD2-AC02-612481859E18}" presName="dummy3b" presStyleCnt="0"/>
      <dgm:spPr/>
      <dgm:t>
        <a:bodyPr/>
        <a:lstStyle/>
        <a:p>
          <a:endParaRPr lang="ru-RU"/>
        </a:p>
      </dgm:t>
    </dgm:pt>
    <dgm:pt modelId="{B4247E78-E32C-48D0-BBC9-9C8032EDE8CC}" type="pres">
      <dgm:prSet presAssocID="{C01C02C8-5FDD-4AD2-AC02-612481859E1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5FB83-9CE5-4CF8-9220-EBF431789B3A}" type="pres">
      <dgm:prSet presAssocID="{0DD1DA03-1936-44DE-A405-90369F938130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B4840AD4-A136-48D5-A8A0-FBA41E8C3D52}" type="pres">
      <dgm:prSet presAssocID="{52A5CF64-B5CA-4C08-83D7-23ED2D2FC60D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5709D24A-7DDE-483B-BC5E-481BFEE5C762}" type="pres">
      <dgm:prSet presAssocID="{52F737A5-4C5A-4233-A802-AB4E56356517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9ADE4E9F-E9E1-4E21-9203-85EC88B2E38A}" type="presOf" srcId="{5A6C671E-539C-411A-A7D1-14FDB6CEABD1}" destId="{3F9EB194-5B48-4E5E-ADCE-060A3814AD6D}" srcOrd="1" destOrd="0" presId="urn:microsoft.com/office/officeart/2005/8/layout/cycle8"/>
    <dgm:cxn modelId="{AD0C7882-D543-4D45-85A3-B301E3F5EF71}" type="presOf" srcId="{C01C02C8-5FDD-4AD2-AC02-612481859E18}" destId="{FE98506F-100B-4602-BEEE-1B1A47CD7ADA}" srcOrd="0" destOrd="0" presId="urn:microsoft.com/office/officeart/2005/8/layout/cycle8"/>
    <dgm:cxn modelId="{0234A5CA-7E52-44A8-8EE8-677F71EA9ED0}" type="presOf" srcId="{1C686ED5-4583-486C-BEC3-FD64F7D990B3}" destId="{3DC1E935-9912-429E-BF6F-6555B8FD6900}" srcOrd="0" destOrd="0" presId="urn:microsoft.com/office/officeart/2005/8/layout/cycle8"/>
    <dgm:cxn modelId="{8C0CDA20-FFDC-4806-A774-694F73B05A3E}" srcId="{C01C02C8-5FDD-4AD2-AC02-612481859E18}" destId="{1C686ED5-4583-486C-BEC3-FD64F7D990B3}" srcOrd="2" destOrd="0" parTransId="{55E40A25-378A-4ABF-9757-E5156B11C9CB}" sibTransId="{52F737A5-4C5A-4233-A802-AB4E56356517}"/>
    <dgm:cxn modelId="{582D3715-00FC-4119-A9B6-7D70F3347A9B}" srcId="{C01C02C8-5FDD-4AD2-AC02-612481859E18}" destId="{7CC456D7-626E-4902-BEB6-11570D7322E9}" srcOrd="0" destOrd="0" parTransId="{07944E4B-C5CA-4A2A-AE60-A45C4FD9EEBD}" sibTransId="{0DD1DA03-1936-44DE-A405-90369F938130}"/>
    <dgm:cxn modelId="{97042286-9400-461E-B3BF-8C9886342A95}" srcId="{C01C02C8-5FDD-4AD2-AC02-612481859E18}" destId="{5A6C671E-539C-411A-A7D1-14FDB6CEABD1}" srcOrd="1" destOrd="0" parTransId="{0F782007-6940-41D3-BD24-7BDA7F913583}" sibTransId="{52A5CF64-B5CA-4C08-83D7-23ED2D2FC60D}"/>
    <dgm:cxn modelId="{B665FAD4-8DD5-40E3-8E7B-A26681521A19}" type="presOf" srcId="{7CC456D7-626E-4902-BEB6-11570D7322E9}" destId="{B3994FE7-25CD-4629-B0AD-59981ED4A69E}" srcOrd="1" destOrd="0" presId="urn:microsoft.com/office/officeart/2005/8/layout/cycle8"/>
    <dgm:cxn modelId="{413BC011-5855-4142-92A6-9735989BB7E8}" type="presOf" srcId="{7CC456D7-626E-4902-BEB6-11570D7322E9}" destId="{98D5F63B-9C2E-4072-9A81-17526F34BC2D}" srcOrd="0" destOrd="0" presId="urn:microsoft.com/office/officeart/2005/8/layout/cycle8"/>
    <dgm:cxn modelId="{25EA9E8F-EF0B-45A5-917C-42D8C00D2408}" type="presOf" srcId="{5A6C671E-539C-411A-A7D1-14FDB6CEABD1}" destId="{C96F0DE2-A7FC-4EA6-BE27-4DEA98A684A8}" srcOrd="0" destOrd="0" presId="urn:microsoft.com/office/officeart/2005/8/layout/cycle8"/>
    <dgm:cxn modelId="{A58EBC86-2F3A-4473-A588-C1C0BE25D3E2}" type="presOf" srcId="{1C686ED5-4583-486C-BEC3-FD64F7D990B3}" destId="{B4247E78-E32C-48D0-BBC9-9C8032EDE8CC}" srcOrd="1" destOrd="0" presId="urn:microsoft.com/office/officeart/2005/8/layout/cycle8"/>
    <dgm:cxn modelId="{C969FEB6-3C11-454F-A39E-2AF1F5615BF7}" type="presParOf" srcId="{FE98506F-100B-4602-BEEE-1B1A47CD7ADA}" destId="{98D5F63B-9C2E-4072-9A81-17526F34BC2D}" srcOrd="0" destOrd="0" presId="urn:microsoft.com/office/officeart/2005/8/layout/cycle8"/>
    <dgm:cxn modelId="{A7B1606D-01FD-4097-A677-4840291743F9}" type="presParOf" srcId="{FE98506F-100B-4602-BEEE-1B1A47CD7ADA}" destId="{1E36E8A5-2EB8-4271-8A0A-E6A0BA131F21}" srcOrd="1" destOrd="0" presId="urn:microsoft.com/office/officeart/2005/8/layout/cycle8"/>
    <dgm:cxn modelId="{F42F1F54-6A18-4C88-A96B-35E9AB583A16}" type="presParOf" srcId="{FE98506F-100B-4602-BEEE-1B1A47CD7ADA}" destId="{7471DBA8-EED6-4A1B-8BEE-98FDC762F974}" srcOrd="2" destOrd="0" presId="urn:microsoft.com/office/officeart/2005/8/layout/cycle8"/>
    <dgm:cxn modelId="{03881163-A8C5-4A23-8FC2-CF865F0FDA87}" type="presParOf" srcId="{FE98506F-100B-4602-BEEE-1B1A47CD7ADA}" destId="{B3994FE7-25CD-4629-B0AD-59981ED4A69E}" srcOrd="3" destOrd="0" presId="urn:microsoft.com/office/officeart/2005/8/layout/cycle8"/>
    <dgm:cxn modelId="{649E81EF-5665-455F-B56C-3AB8A40F9A59}" type="presParOf" srcId="{FE98506F-100B-4602-BEEE-1B1A47CD7ADA}" destId="{C96F0DE2-A7FC-4EA6-BE27-4DEA98A684A8}" srcOrd="4" destOrd="0" presId="urn:microsoft.com/office/officeart/2005/8/layout/cycle8"/>
    <dgm:cxn modelId="{3B559322-2338-4BB3-B11C-4B951504CA1C}" type="presParOf" srcId="{FE98506F-100B-4602-BEEE-1B1A47CD7ADA}" destId="{2D69FAD5-14B8-4290-836C-FC911F1A52AB}" srcOrd="5" destOrd="0" presId="urn:microsoft.com/office/officeart/2005/8/layout/cycle8"/>
    <dgm:cxn modelId="{3F458D1D-AFEE-4CA0-A729-CF3104D71595}" type="presParOf" srcId="{FE98506F-100B-4602-BEEE-1B1A47CD7ADA}" destId="{9B15A6A1-708A-40FE-88DB-533621948CD6}" srcOrd="6" destOrd="0" presId="urn:microsoft.com/office/officeart/2005/8/layout/cycle8"/>
    <dgm:cxn modelId="{96589D80-FE82-4FB1-B8E4-F17A6236960F}" type="presParOf" srcId="{FE98506F-100B-4602-BEEE-1B1A47CD7ADA}" destId="{3F9EB194-5B48-4E5E-ADCE-060A3814AD6D}" srcOrd="7" destOrd="0" presId="urn:microsoft.com/office/officeart/2005/8/layout/cycle8"/>
    <dgm:cxn modelId="{71A6CADB-D0A8-425A-B56A-69FAF4092B28}" type="presParOf" srcId="{FE98506F-100B-4602-BEEE-1B1A47CD7ADA}" destId="{3DC1E935-9912-429E-BF6F-6555B8FD6900}" srcOrd="8" destOrd="0" presId="urn:microsoft.com/office/officeart/2005/8/layout/cycle8"/>
    <dgm:cxn modelId="{2FF68EE1-9963-4EB9-809A-3BA67454E817}" type="presParOf" srcId="{FE98506F-100B-4602-BEEE-1B1A47CD7ADA}" destId="{A950CB60-50AE-4D7A-BF99-EF93EF7B7331}" srcOrd="9" destOrd="0" presId="urn:microsoft.com/office/officeart/2005/8/layout/cycle8"/>
    <dgm:cxn modelId="{F23771B2-812C-467C-B537-C4778421CDF2}" type="presParOf" srcId="{FE98506F-100B-4602-BEEE-1B1A47CD7ADA}" destId="{1D6C2FBE-EB9B-4CC3-B240-C6A2E31BCAA1}" srcOrd="10" destOrd="0" presId="urn:microsoft.com/office/officeart/2005/8/layout/cycle8"/>
    <dgm:cxn modelId="{E0C7F7B6-8EB4-43B0-8625-64C392F80342}" type="presParOf" srcId="{FE98506F-100B-4602-BEEE-1B1A47CD7ADA}" destId="{B4247E78-E32C-48D0-BBC9-9C8032EDE8CC}" srcOrd="11" destOrd="0" presId="urn:microsoft.com/office/officeart/2005/8/layout/cycle8"/>
    <dgm:cxn modelId="{C9B7D789-FE99-4C16-8FF1-E610BF35121C}" type="presParOf" srcId="{FE98506F-100B-4602-BEEE-1B1A47CD7ADA}" destId="{2F05FB83-9CE5-4CF8-9220-EBF431789B3A}" srcOrd="12" destOrd="0" presId="urn:microsoft.com/office/officeart/2005/8/layout/cycle8"/>
    <dgm:cxn modelId="{3BF313F6-565B-4BF6-9314-C3E3E9621470}" type="presParOf" srcId="{FE98506F-100B-4602-BEEE-1B1A47CD7ADA}" destId="{B4840AD4-A136-48D5-A8A0-FBA41E8C3D52}" srcOrd="13" destOrd="0" presId="urn:microsoft.com/office/officeart/2005/8/layout/cycle8"/>
    <dgm:cxn modelId="{B20A5529-FF84-46D1-86DD-BFC8FFB07B60}" type="presParOf" srcId="{FE98506F-100B-4602-BEEE-1B1A47CD7ADA}" destId="{5709D24A-7DDE-483B-BC5E-481BFEE5C76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5B18D-00FD-4162-B1A8-499E4C0543B0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3E26AC-441E-4682-AAA5-03636F758A11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УСЛОВИЕ</a:t>
          </a:r>
          <a:endParaRPr lang="ru-RU" b="1" i="1" dirty="0">
            <a:solidFill>
              <a:srgbClr val="002060"/>
            </a:solidFill>
          </a:endParaRPr>
        </a:p>
      </dgm:t>
    </dgm:pt>
    <dgm:pt modelId="{7B5C2A8A-976C-4969-9D70-D9EEEC8C2AC3}" type="parTrans" cxnId="{B7A78521-128E-4DD4-83A1-B43BC7BD2C4B}">
      <dgm:prSet/>
      <dgm:spPr/>
      <dgm:t>
        <a:bodyPr/>
        <a:lstStyle/>
        <a:p>
          <a:endParaRPr lang="ru-RU" b="1" i="1">
            <a:solidFill>
              <a:srgbClr val="002060"/>
            </a:solidFill>
          </a:endParaRPr>
        </a:p>
      </dgm:t>
    </dgm:pt>
    <dgm:pt modelId="{DDEB0B7C-C9F4-48B1-812B-CD58343C9588}" type="sibTrans" cxnId="{B7A78521-128E-4DD4-83A1-B43BC7BD2C4B}">
      <dgm:prSet/>
      <dgm:spPr/>
      <dgm:t>
        <a:bodyPr/>
        <a:lstStyle/>
        <a:p>
          <a:endParaRPr lang="ru-RU" b="1" i="1">
            <a:solidFill>
              <a:srgbClr val="002060"/>
            </a:solidFill>
          </a:endParaRPr>
        </a:p>
      </dgm:t>
    </dgm:pt>
    <dgm:pt modelId="{64D649DD-6111-4EFF-B242-12E39494D0D3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ВОПРОС</a:t>
          </a:r>
          <a:endParaRPr lang="ru-RU" b="1" i="1" dirty="0">
            <a:solidFill>
              <a:srgbClr val="002060"/>
            </a:solidFill>
          </a:endParaRPr>
        </a:p>
      </dgm:t>
    </dgm:pt>
    <dgm:pt modelId="{F6B4B366-F719-467B-8E18-E1108E108F33}" type="parTrans" cxnId="{3C9F8DB5-5FD7-4ED2-A21D-28331884E905}">
      <dgm:prSet/>
      <dgm:spPr/>
      <dgm:t>
        <a:bodyPr/>
        <a:lstStyle/>
        <a:p>
          <a:endParaRPr lang="ru-RU" b="1" i="1">
            <a:solidFill>
              <a:srgbClr val="002060"/>
            </a:solidFill>
          </a:endParaRPr>
        </a:p>
      </dgm:t>
    </dgm:pt>
    <dgm:pt modelId="{AA304836-46EB-40AD-BD51-CB5881779EAB}" type="sibTrans" cxnId="{3C9F8DB5-5FD7-4ED2-A21D-28331884E905}">
      <dgm:prSet/>
      <dgm:spPr/>
      <dgm:t>
        <a:bodyPr/>
        <a:lstStyle/>
        <a:p>
          <a:endParaRPr lang="ru-RU" b="1" i="1">
            <a:solidFill>
              <a:srgbClr val="002060"/>
            </a:solidFill>
          </a:endParaRPr>
        </a:p>
      </dgm:t>
    </dgm:pt>
    <dgm:pt modelId="{D555CBEF-B563-45DC-82AC-329D32705CC8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РЕШЕНИЕ</a:t>
          </a:r>
          <a:endParaRPr lang="ru-RU" b="1" i="1" dirty="0">
            <a:solidFill>
              <a:srgbClr val="002060"/>
            </a:solidFill>
          </a:endParaRPr>
        </a:p>
      </dgm:t>
    </dgm:pt>
    <dgm:pt modelId="{089E3AE9-3385-4791-A441-A017FAC501BC}" type="parTrans" cxnId="{171AA5C5-8769-484B-8D55-A5B27E244C8E}">
      <dgm:prSet/>
      <dgm:spPr/>
      <dgm:t>
        <a:bodyPr/>
        <a:lstStyle/>
        <a:p>
          <a:endParaRPr lang="ru-RU" b="1" i="1">
            <a:solidFill>
              <a:srgbClr val="002060"/>
            </a:solidFill>
          </a:endParaRPr>
        </a:p>
      </dgm:t>
    </dgm:pt>
    <dgm:pt modelId="{7391786A-155E-4E10-9339-74603E872199}" type="sibTrans" cxnId="{171AA5C5-8769-484B-8D55-A5B27E244C8E}">
      <dgm:prSet/>
      <dgm:spPr/>
      <dgm:t>
        <a:bodyPr/>
        <a:lstStyle/>
        <a:p>
          <a:endParaRPr lang="ru-RU" b="1" i="1">
            <a:solidFill>
              <a:srgbClr val="002060"/>
            </a:solidFill>
          </a:endParaRPr>
        </a:p>
      </dgm:t>
    </dgm:pt>
    <dgm:pt modelId="{0837C906-0A9A-40D4-9444-BA355A127175}">
      <dgm:prSet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ОТВЕТ</a:t>
          </a:r>
          <a:endParaRPr lang="ru-RU" b="1" i="1" dirty="0">
            <a:solidFill>
              <a:srgbClr val="002060"/>
            </a:solidFill>
          </a:endParaRPr>
        </a:p>
      </dgm:t>
    </dgm:pt>
    <dgm:pt modelId="{619B964E-3F0F-4D9E-8BB2-4269E840810A}" type="parTrans" cxnId="{6212BFB1-EB0A-4702-9548-54D1B247A734}">
      <dgm:prSet/>
      <dgm:spPr/>
    </dgm:pt>
    <dgm:pt modelId="{5D7054BF-57B8-47C8-B74D-5064DD02448D}" type="sibTrans" cxnId="{6212BFB1-EB0A-4702-9548-54D1B247A734}">
      <dgm:prSet/>
      <dgm:spPr/>
    </dgm:pt>
    <dgm:pt modelId="{CA55E539-7426-4719-99AA-17F0B1AA20E3}" type="pres">
      <dgm:prSet presAssocID="{F5B5B18D-00FD-4162-B1A8-499E4C0543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328BCB2-BD4D-47E6-8A6E-0AC0F9E051F5}" type="pres">
      <dgm:prSet presAssocID="{F5B5B18D-00FD-4162-B1A8-499E4C0543B0}" presName="pyramid" presStyleLbl="node1" presStyleIdx="0" presStyleCnt="1"/>
      <dgm:spPr/>
    </dgm:pt>
    <dgm:pt modelId="{74916228-2B8D-43C0-BD80-8C18945E373E}" type="pres">
      <dgm:prSet presAssocID="{F5B5B18D-00FD-4162-B1A8-499E4C0543B0}" presName="theList" presStyleCnt="0"/>
      <dgm:spPr/>
    </dgm:pt>
    <dgm:pt modelId="{11F34305-5C57-4754-8383-ACBF9BED693D}" type="pres">
      <dgm:prSet presAssocID="{AC3E26AC-441E-4682-AAA5-03636F758A1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895B-02D4-4458-B74E-BBDACAF0E71F}" type="pres">
      <dgm:prSet presAssocID="{AC3E26AC-441E-4682-AAA5-03636F758A11}" presName="aSpace" presStyleCnt="0"/>
      <dgm:spPr/>
    </dgm:pt>
    <dgm:pt modelId="{DF466FB5-E785-4B88-941C-A85302512629}" type="pres">
      <dgm:prSet presAssocID="{64D649DD-6111-4EFF-B242-12E39494D0D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41E22-BECC-4E81-B360-BF0ABF4AB748}" type="pres">
      <dgm:prSet presAssocID="{64D649DD-6111-4EFF-B242-12E39494D0D3}" presName="aSpace" presStyleCnt="0"/>
      <dgm:spPr/>
    </dgm:pt>
    <dgm:pt modelId="{6025EBCB-0611-4BCF-8E93-914CA5C0C6A3}" type="pres">
      <dgm:prSet presAssocID="{D555CBEF-B563-45DC-82AC-329D32705CC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9A305-14AC-4287-ACE7-7814671678F2}" type="pres">
      <dgm:prSet presAssocID="{D555CBEF-B563-45DC-82AC-329D32705CC8}" presName="aSpace" presStyleCnt="0"/>
      <dgm:spPr/>
    </dgm:pt>
    <dgm:pt modelId="{FB577BC8-77C2-41C5-A602-2DF107E01390}" type="pres">
      <dgm:prSet presAssocID="{0837C906-0A9A-40D4-9444-BA355A12717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9129E-E98A-4B1F-96BD-03D1966D8BAE}" type="pres">
      <dgm:prSet presAssocID="{0837C906-0A9A-40D4-9444-BA355A127175}" presName="aSpace" presStyleCnt="0"/>
      <dgm:spPr/>
    </dgm:pt>
  </dgm:ptLst>
  <dgm:cxnLst>
    <dgm:cxn modelId="{126E06E2-8599-47E0-BF66-B2A6A0DC6CC0}" type="presOf" srcId="{D555CBEF-B563-45DC-82AC-329D32705CC8}" destId="{6025EBCB-0611-4BCF-8E93-914CA5C0C6A3}" srcOrd="0" destOrd="0" presId="urn:microsoft.com/office/officeart/2005/8/layout/pyramid2"/>
    <dgm:cxn modelId="{6212BFB1-EB0A-4702-9548-54D1B247A734}" srcId="{F5B5B18D-00FD-4162-B1A8-499E4C0543B0}" destId="{0837C906-0A9A-40D4-9444-BA355A127175}" srcOrd="3" destOrd="0" parTransId="{619B964E-3F0F-4D9E-8BB2-4269E840810A}" sibTransId="{5D7054BF-57B8-47C8-B74D-5064DD02448D}"/>
    <dgm:cxn modelId="{C0D8D613-4E65-4F3B-98FD-ED7F570B6974}" type="presOf" srcId="{64D649DD-6111-4EFF-B242-12E39494D0D3}" destId="{DF466FB5-E785-4B88-941C-A85302512629}" srcOrd="0" destOrd="0" presId="urn:microsoft.com/office/officeart/2005/8/layout/pyramid2"/>
    <dgm:cxn modelId="{B7A78521-128E-4DD4-83A1-B43BC7BD2C4B}" srcId="{F5B5B18D-00FD-4162-B1A8-499E4C0543B0}" destId="{AC3E26AC-441E-4682-AAA5-03636F758A11}" srcOrd="0" destOrd="0" parTransId="{7B5C2A8A-976C-4969-9D70-D9EEEC8C2AC3}" sibTransId="{DDEB0B7C-C9F4-48B1-812B-CD58343C9588}"/>
    <dgm:cxn modelId="{3C9F8DB5-5FD7-4ED2-A21D-28331884E905}" srcId="{F5B5B18D-00FD-4162-B1A8-499E4C0543B0}" destId="{64D649DD-6111-4EFF-B242-12E39494D0D3}" srcOrd="1" destOrd="0" parTransId="{F6B4B366-F719-467B-8E18-E1108E108F33}" sibTransId="{AA304836-46EB-40AD-BD51-CB5881779EAB}"/>
    <dgm:cxn modelId="{171AA5C5-8769-484B-8D55-A5B27E244C8E}" srcId="{F5B5B18D-00FD-4162-B1A8-499E4C0543B0}" destId="{D555CBEF-B563-45DC-82AC-329D32705CC8}" srcOrd="2" destOrd="0" parTransId="{089E3AE9-3385-4791-A441-A017FAC501BC}" sibTransId="{7391786A-155E-4E10-9339-74603E872199}"/>
    <dgm:cxn modelId="{1A192D3A-F0AB-4CF0-AD68-ADDD6A23E4C0}" type="presOf" srcId="{0837C906-0A9A-40D4-9444-BA355A127175}" destId="{FB577BC8-77C2-41C5-A602-2DF107E01390}" srcOrd="0" destOrd="0" presId="urn:microsoft.com/office/officeart/2005/8/layout/pyramid2"/>
    <dgm:cxn modelId="{F563B6AA-04EB-44E0-BFBB-028C80EA7140}" type="presOf" srcId="{AC3E26AC-441E-4682-AAA5-03636F758A11}" destId="{11F34305-5C57-4754-8383-ACBF9BED693D}" srcOrd="0" destOrd="0" presId="urn:microsoft.com/office/officeart/2005/8/layout/pyramid2"/>
    <dgm:cxn modelId="{39EBE7FF-1D10-4682-8AF0-B4E2D5512638}" type="presOf" srcId="{F5B5B18D-00FD-4162-B1A8-499E4C0543B0}" destId="{CA55E539-7426-4719-99AA-17F0B1AA20E3}" srcOrd="0" destOrd="0" presId="urn:microsoft.com/office/officeart/2005/8/layout/pyramid2"/>
    <dgm:cxn modelId="{451B9619-FFAF-450D-9039-528FA728DB51}" type="presParOf" srcId="{CA55E539-7426-4719-99AA-17F0B1AA20E3}" destId="{0328BCB2-BD4D-47E6-8A6E-0AC0F9E051F5}" srcOrd="0" destOrd="0" presId="urn:microsoft.com/office/officeart/2005/8/layout/pyramid2"/>
    <dgm:cxn modelId="{A913AABC-8C39-414B-9D8D-1CDDD7A44862}" type="presParOf" srcId="{CA55E539-7426-4719-99AA-17F0B1AA20E3}" destId="{74916228-2B8D-43C0-BD80-8C18945E373E}" srcOrd="1" destOrd="0" presId="urn:microsoft.com/office/officeart/2005/8/layout/pyramid2"/>
    <dgm:cxn modelId="{17CDEACB-149F-4DDE-A8D0-4B448E21AB85}" type="presParOf" srcId="{74916228-2B8D-43C0-BD80-8C18945E373E}" destId="{11F34305-5C57-4754-8383-ACBF9BED693D}" srcOrd="0" destOrd="0" presId="urn:microsoft.com/office/officeart/2005/8/layout/pyramid2"/>
    <dgm:cxn modelId="{9B37F24F-A39A-44C5-B6F4-ACFFBF8E6AD5}" type="presParOf" srcId="{74916228-2B8D-43C0-BD80-8C18945E373E}" destId="{69B2895B-02D4-4458-B74E-BBDACAF0E71F}" srcOrd="1" destOrd="0" presId="urn:microsoft.com/office/officeart/2005/8/layout/pyramid2"/>
    <dgm:cxn modelId="{42AFCF40-0AD9-4AD0-B962-E9EE4E690E2F}" type="presParOf" srcId="{74916228-2B8D-43C0-BD80-8C18945E373E}" destId="{DF466FB5-E785-4B88-941C-A85302512629}" srcOrd="2" destOrd="0" presId="urn:microsoft.com/office/officeart/2005/8/layout/pyramid2"/>
    <dgm:cxn modelId="{1C6607FC-93CE-42BA-9EE2-7B12E24EA8BF}" type="presParOf" srcId="{74916228-2B8D-43C0-BD80-8C18945E373E}" destId="{2AE41E22-BECC-4E81-B360-BF0ABF4AB748}" srcOrd="3" destOrd="0" presId="urn:microsoft.com/office/officeart/2005/8/layout/pyramid2"/>
    <dgm:cxn modelId="{642D053B-1513-4DCC-B535-835E12AD9EE0}" type="presParOf" srcId="{74916228-2B8D-43C0-BD80-8C18945E373E}" destId="{6025EBCB-0611-4BCF-8E93-914CA5C0C6A3}" srcOrd="4" destOrd="0" presId="urn:microsoft.com/office/officeart/2005/8/layout/pyramid2"/>
    <dgm:cxn modelId="{C8F961B8-3976-4A2A-B37E-BB3A75ED28AC}" type="presParOf" srcId="{74916228-2B8D-43C0-BD80-8C18945E373E}" destId="{67D9A305-14AC-4287-ACE7-7814671678F2}" srcOrd="5" destOrd="0" presId="urn:microsoft.com/office/officeart/2005/8/layout/pyramid2"/>
    <dgm:cxn modelId="{3F08144C-5400-451A-ADA6-F4F7AF1CC530}" type="presParOf" srcId="{74916228-2B8D-43C0-BD80-8C18945E373E}" destId="{FB577BC8-77C2-41C5-A602-2DF107E01390}" srcOrd="6" destOrd="0" presId="urn:microsoft.com/office/officeart/2005/8/layout/pyramid2"/>
    <dgm:cxn modelId="{F3DA5C39-D9A9-463E-94F0-8DA52F243B19}" type="presParOf" srcId="{74916228-2B8D-43C0-BD80-8C18945E373E}" destId="{0E79129E-E98A-4B1F-96BD-03D1966D8BA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5F63B-9C2E-4072-9A81-17526F34BC2D}">
      <dsp:nvSpPr>
        <dsp:cNvPr id="0" name=""/>
        <dsp:cNvSpPr/>
      </dsp:nvSpPr>
      <dsp:spPr>
        <a:xfrm>
          <a:off x="2046596" y="308914"/>
          <a:ext cx="3992123" cy="3992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 Составить задачу на заданную тему </a:t>
          </a:r>
          <a:endParaRPr lang="ru-RU" sz="1800" b="1" i="0" kern="1200" dirty="0">
            <a:solidFill>
              <a:srgbClr val="002060"/>
            </a:solidFill>
          </a:endParaRPr>
        </a:p>
      </dsp:txBody>
      <dsp:txXfrm>
        <a:off x="4150541" y="1154864"/>
        <a:ext cx="1425758" cy="1188132"/>
      </dsp:txXfrm>
    </dsp:sp>
    <dsp:sp modelId="{C96F0DE2-A7FC-4EA6-BE27-4DEA98A684A8}">
      <dsp:nvSpPr>
        <dsp:cNvPr id="0" name=""/>
        <dsp:cNvSpPr/>
      </dsp:nvSpPr>
      <dsp:spPr>
        <a:xfrm>
          <a:off x="1964378" y="451490"/>
          <a:ext cx="3992123" cy="3992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71647"/>
            <a:satOff val="21455"/>
            <a:lumOff val="239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50000"/>
              <a:hueOff val="71647"/>
              <a:satOff val="21455"/>
              <a:lumOff val="2394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Составить задачу по выражению и краткой записи</a:t>
          </a:r>
          <a:endParaRPr lang="ru-RU" sz="1800" b="1" i="0" kern="1200" dirty="0">
            <a:solidFill>
              <a:srgbClr val="002060"/>
            </a:solidFill>
          </a:endParaRPr>
        </a:p>
      </dsp:txBody>
      <dsp:txXfrm>
        <a:off x="2914883" y="3041617"/>
        <a:ext cx="2138637" cy="1045556"/>
      </dsp:txXfrm>
    </dsp:sp>
    <dsp:sp modelId="{3DC1E935-9912-429E-BF6F-6555B8FD6900}">
      <dsp:nvSpPr>
        <dsp:cNvPr id="0" name=""/>
        <dsp:cNvSpPr/>
      </dsp:nvSpPr>
      <dsp:spPr>
        <a:xfrm>
          <a:off x="1882159" y="308914"/>
          <a:ext cx="3992123" cy="3992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71647"/>
            <a:satOff val="21455"/>
            <a:lumOff val="239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50000"/>
              <a:hueOff val="71647"/>
              <a:satOff val="21455"/>
              <a:lumOff val="2394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Составить задачу  по заданному выражению  </a:t>
          </a:r>
          <a:endParaRPr lang="ru-RU" sz="1800" b="1" i="0" kern="1200" dirty="0">
            <a:solidFill>
              <a:srgbClr val="002060"/>
            </a:solidFill>
          </a:endParaRPr>
        </a:p>
      </dsp:txBody>
      <dsp:txXfrm>
        <a:off x="2344580" y="1154864"/>
        <a:ext cx="1425758" cy="1188132"/>
      </dsp:txXfrm>
    </dsp:sp>
    <dsp:sp modelId="{2F05FB83-9CE5-4CF8-9220-EBF431789B3A}">
      <dsp:nvSpPr>
        <dsp:cNvPr id="0" name=""/>
        <dsp:cNvSpPr/>
      </dsp:nvSpPr>
      <dsp:spPr>
        <a:xfrm>
          <a:off x="1799795" y="61782"/>
          <a:ext cx="4486386" cy="44863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840AD4-A136-48D5-A8A0-FBA41E8C3D52}">
      <dsp:nvSpPr>
        <dsp:cNvPr id="0" name=""/>
        <dsp:cNvSpPr/>
      </dsp:nvSpPr>
      <dsp:spPr>
        <a:xfrm>
          <a:off x="1717246" y="204106"/>
          <a:ext cx="4486386" cy="44863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shade val="90000"/>
            <a:hueOff val="76927"/>
            <a:satOff val="2237"/>
            <a:lumOff val="1465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76927"/>
              <a:satOff val="2237"/>
              <a:lumOff val="1465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09D24A-7DDE-483B-BC5E-481BFEE5C762}">
      <dsp:nvSpPr>
        <dsp:cNvPr id="0" name=""/>
        <dsp:cNvSpPr/>
      </dsp:nvSpPr>
      <dsp:spPr>
        <a:xfrm>
          <a:off x="1634698" y="61782"/>
          <a:ext cx="4486386" cy="44863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shade val="90000"/>
            <a:hueOff val="76927"/>
            <a:satOff val="2237"/>
            <a:lumOff val="1465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76927"/>
              <a:satOff val="2237"/>
              <a:lumOff val="1465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8BCB2-BD4D-47E6-8A6E-0AC0F9E051F5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34305-5C57-4754-8383-ACBF9BED693D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УСЛОВИЕ</a:t>
          </a:r>
          <a:endParaRPr lang="ru-RU" sz="3000" b="1" i="1" kern="1200" dirty="0">
            <a:solidFill>
              <a:srgbClr val="002060"/>
            </a:solidFill>
          </a:endParaRPr>
        </a:p>
      </dsp:txBody>
      <dsp:txXfrm>
        <a:off x="2778459" y="442056"/>
        <a:ext cx="2571080" cy="651792"/>
      </dsp:txXfrm>
    </dsp:sp>
    <dsp:sp modelId="{DF466FB5-E785-4B88-941C-A85302512629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ВОПРОС</a:t>
          </a:r>
          <a:endParaRPr lang="ru-RU" sz="3000" b="1" i="1" kern="1200" dirty="0">
            <a:solidFill>
              <a:srgbClr val="002060"/>
            </a:solidFill>
          </a:endParaRPr>
        </a:p>
      </dsp:txBody>
      <dsp:txXfrm>
        <a:off x="2778459" y="1254658"/>
        <a:ext cx="2571080" cy="651792"/>
      </dsp:txXfrm>
    </dsp:sp>
    <dsp:sp modelId="{6025EBCB-0611-4BCF-8E93-914CA5C0C6A3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РЕШЕНИЕ</a:t>
          </a:r>
          <a:endParaRPr lang="ru-RU" sz="3000" b="1" i="1" kern="1200" dirty="0">
            <a:solidFill>
              <a:srgbClr val="002060"/>
            </a:solidFill>
          </a:endParaRPr>
        </a:p>
      </dsp:txBody>
      <dsp:txXfrm>
        <a:off x="2778459" y="2067260"/>
        <a:ext cx="2571080" cy="651792"/>
      </dsp:txXfrm>
    </dsp:sp>
    <dsp:sp modelId="{FB577BC8-77C2-41C5-A602-2DF107E01390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2060"/>
              </a:solidFill>
            </a:rPr>
            <a:t>ОТВЕТ</a:t>
          </a:r>
          <a:endParaRPr lang="ru-RU" sz="3000" b="1" i="1" kern="1200" dirty="0">
            <a:solidFill>
              <a:srgbClr val="002060"/>
            </a:solidFill>
          </a:endParaRPr>
        </a:p>
      </dsp:txBody>
      <dsp:txXfrm>
        <a:off x="2778459" y="2879861"/>
        <a:ext cx="2571080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6632"/>
            <a:ext cx="7851648" cy="1710434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СЕРГИЕВ ПОСАД 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ЗАДАЧАХ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turcentr31.ru/wp-content/uploads/%D0%A1%D0%B2%D1%8F%D1%82%D0%BE-%D0%A2%D1%80%D0%BE%D0%B8%D1%86%D0%BA%D0%B0%D1%8F-%D0%A1%D0%B5%D1%80%D0%B3%D0%B8%D0%B5%D0%B2%D0%B0-%D0%9B%D0%B0%D0%B2%D1%80%D0%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672" y="2071678"/>
            <a:ext cx="5643602" cy="3760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592933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Спириденко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Наталья Вячеславовна, учитель начальных классов МБОУ «Гимназия № 5 г. Сергиева Посада»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Авторские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568952" cy="30243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Сергиевом Посаде и окрестностях зарегистрировано около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134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памятников истории и культуры. Под защитой всемирного культурного наследия Юнеско находится Троице-Сергиева Лавра, а это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храмов и соборов,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башен,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ворот,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корпусов и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других объектов. Сколько памятников истории и культуры не находятся под защитой Юнеско?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467544" y="4221088"/>
            <a:ext cx="8352928" cy="223224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134 –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10 – 3 – 9 – 8 =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(п.)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92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памятников истории и культуры не находятся под защитой Юнеско.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AutoNum type="arabicParenR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Авторские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568952" cy="3024336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Гефсиманского Черниговского скита, расположенном на расстоянии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км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Троице-Сергиевой Лавры вышли навстречу два туриста. Один двигался со скоростью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 м/мин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другой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 м/мин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Через сколько минут они встретились?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467544" y="4221088"/>
            <a:ext cx="8352928" cy="2232248"/>
          </a:xfrm>
          <a:prstGeom prst="rect">
            <a:avLst/>
          </a:prstGeom>
        </p:spPr>
        <p:txBody>
          <a:bodyPr vert="horz" lIns="0" rIns="18288">
            <a:normAutofit fontScale="85000" lnSpcReduction="10000"/>
          </a:bodyPr>
          <a:lstStyle/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 55 + 45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(м/мин) – скорость сближения</a:t>
            </a: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3 км = 3000 м</a:t>
            </a: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 3000 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= 30 (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мин)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через 30 минут встретились два туриста.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AutoNum type="arabicParenR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Авторские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568952" cy="3024336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Билет в музей игрушки в будние дни взрослому стоит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250 руб.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для детей и школьников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120 руб.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до 4 лет посещают музей бесплатно. Сколько нужно заплатить семье из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4-х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которых взрослые,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школьник и ребёнок 3-х лет?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467544" y="4221088"/>
            <a:ext cx="8352928" cy="2232248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 250 • 2 =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500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(руб.) – заплатили за взрослых</a:t>
            </a: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 500 + 120 = 620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620 рублей заплатила семья.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AutoNum type="arabicParenR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Авторские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568952" cy="1872208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зале кинотеатра «Космик»  торгового центра «Капитолий»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рядов по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мест. Сколько мест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двух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таких залах?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467544" y="3356992"/>
            <a:ext cx="8352928" cy="223224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 15 • 7 =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105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(мест) – в одном зале</a:t>
            </a:r>
          </a:p>
          <a:p>
            <a:pPr marL="514350" marR="45720" lvl="0" indent="-51435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105 • 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210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мест)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210 мест в двух залах кинотеатра.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AutoNum type="arabicParenR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-fotki.yandex.ru/get/3607/39663434.8b3/0_ab458_4bc1d758_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4207" y="4149080"/>
            <a:ext cx="2329758" cy="202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14439"/>
            <a:ext cx="8820472" cy="3726729"/>
          </a:xfrm>
        </p:spPr>
        <p:txBody>
          <a:bodyPr>
            <a:normAutofit lnSpcReduction="10000"/>
          </a:bodyPr>
          <a:lstStyle/>
          <a:p>
            <a:pPr indent="442913" algn="l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Выписать из исторической справки все числовые данные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установить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между числами или выяснить,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 сколько раз (на сколько) одно число отличается от другого.</a:t>
            </a:r>
          </a:p>
          <a:p>
            <a:pPr marL="457200" indent="-457200" algn="l" eaLnBrk="1" fontAlgn="auto" hangingPunct="1"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Составить условие задачи в виде схемы, сформулировать условие и вопрос задачи.</a:t>
            </a:r>
          </a:p>
          <a:p>
            <a:pPr indent="442913"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l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Решить задачу выбранным методом или и записать ответ.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84176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задач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«Сергиев Посад в задачах»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ages8.okr.ro/auctions.v3/700_700/2011/01/04/c/5/249122238-5567021-700_700.jpg"/>
          <p:cNvPicPr>
            <a:picLocks noChangeAspect="1" noChangeArrowheads="1"/>
          </p:cNvPicPr>
          <p:nvPr/>
        </p:nvPicPr>
        <p:blipFill>
          <a:blip r:embed="rId3" cstate="print"/>
          <a:srcRect l="6726" t="12889" r="4196" b="8712"/>
          <a:stretch>
            <a:fillRect/>
          </a:stretch>
        </p:blipFill>
        <p:spPr bwMode="auto">
          <a:xfrm>
            <a:off x="2051720" y="2708920"/>
            <a:ext cx="5256584" cy="29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zabavnik.club/wp-content/uploads/2018/04/Kartinki_pro_grustnogo_smaylika_29_1605213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384" y="155679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my-shop.ru/product/3/316/31562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064" y="155679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atic.onlinetrade.ru/img/items/b/detskiy_myach_john_54612_smayliki_788122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224" y="155679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568952" cy="1872208"/>
          </a:xfrm>
        </p:spPr>
        <p:txBody>
          <a:bodyPr>
            <a:normAutofit/>
          </a:bodyPr>
          <a:lstStyle/>
          <a:p>
            <a:pPr indent="442913" algn="l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Понравилось ли работать в группе над проектом?</a:t>
            </a:r>
          </a:p>
          <a:p>
            <a:pPr indent="442913" algn="l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Что оказалось самым трудным?</a:t>
            </a:r>
          </a:p>
          <a:p>
            <a:pPr indent="442913" algn="l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Смогли ли решить проблему, поставленную на уроке?</a:t>
            </a:r>
          </a:p>
          <a:p>
            <a:pPr indent="442913" algn="l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Хотели бы продолжить работать над проектом?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2214563"/>
            <a:ext cx="8640959" cy="998413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274320" marR="4572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-fotki.yandex.ru/get/3607/39663434.8b3/0_ab458_4bc1d758_X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7" y="4005064"/>
            <a:ext cx="2761807" cy="23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243629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ли изучая математику,  знакомиться с  историей  своей малой   Родины, ее географическим  положением, достопримечательностями, культурой и спортом?</a:t>
            </a:r>
            <a:endParaRPr lang="ru-RU" sz="3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24757"/>
            <a:ext cx="8640960" cy="33003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mtClean="0"/>
              <a:t> </a:t>
            </a:r>
            <a:r>
              <a:rPr lang="ru-RU" sz="3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текстовых задач для  установления взаимосвязи математики с практической жизнью человека и краеведческим материалом.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g-fotki.yandex.ru/get/3607/39663434.8b3/0_ab458_4bc1d758_X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2761807" cy="23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43000"/>
            <a:ext cx="8424936" cy="4230216"/>
          </a:xfrm>
        </p:spPr>
        <p:txBody>
          <a:bodyPr>
            <a:noAutofit/>
          </a:bodyPr>
          <a:lstStyle/>
          <a:p>
            <a:pPr marL="442913" indent="-442913" algn="l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Собрать материалы и изучить литературу по данной теме.</a:t>
            </a:r>
          </a:p>
          <a:p>
            <a:pPr marL="442913" indent="-442913" algn="l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Рассмотреть виды задач и  правила их составления.</a:t>
            </a:r>
          </a:p>
          <a:p>
            <a:pPr marL="442913" indent="-442913" algn="l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Разработать памятку для составления  задач.</a:t>
            </a:r>
          </a:p>
          <a:p>
            <a:pPr marL="442913" indent="-442913" algn="l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Составить сборник  задач с использованием  исторического  и краеведческого материала о Сергиевом Посаде.</a:t>
            </a:r>
          </a:p>
          <a:p>
            <a:pPr algn="l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-fotki.yandex.ru/get/3607/39663434.8b3/0_ab458_4bc1d758_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3861048"/>
            <a:ext cx="2761807" cy="23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0298" y="714356"/>
            <a:ext cx="4214842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ЗАДАЧА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3643338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ПРОСТАЯ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785926"/>
            <a:ext cx="4000528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СОСТАВНАЯ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857496"/>
            <a:ext cx="3643338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857496"/>
            <a:ext cx="4000528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действия и больше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143240" y="1500174"/>
            <a:ext cx="1000132" cy="285752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214942" y="1500174"/>
            <a:ext cx="1000132" cy="285752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928794" y="2571744"/>
            <a:ext cx="1000132" cy="285752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72198" y="2571744"/>
            <a:ext cx="1000132" cy="285752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-fotki.yandex.ru/get/3607/39663434.8b3/0_ab458_4bc1d758_X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3861048"/>
            <a:ext cx="2761807" cy="23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Составные задачи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180528" y="1124744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Составные части задачи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87624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s://img-fotki.yandex.ru/get/3607/39663434.8b3/0_ab458_4bc1d758_XL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012160" y="3861048"/>
            <a:ext cx="2761807" cy="23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Авторские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496944" cy="175260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Сергиев Посад основан в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1782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году, сколько </a:t>
            </a:r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городу в этом году? В каком году городу исполнится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467544" y="2972544"/>
            <a:ext cx="5184576" cy="35528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2023 – 1782= 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(г.)</a:t>
            </a: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 1782 +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2032 (г.)</a:t>
            </a:r>
          </a:p>
          <a:p>
            <a:pPr marR="4572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241 года исполнится городу в этом году, в 2032 году исполнится 250 лет.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AutoNum type="arabicParenR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Рисунок 14" descr="http://img-c.photosight.ru/7be/6764981_x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40968"/>
            <a:ext cx="3347864" cy="22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74330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 prst="convex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Авторские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496944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 реки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Торгоши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км, протяжённость реки 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Вондюги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 раза короче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Какая длина реки Пажи, если она на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 длиннее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Вондюги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467544" y="2972544"/>
            <a:ext cx="5184576" cy="297673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42 </a:t>
            </a:r>
            <a:r>
              <a:rPr lang="en-US" sz="3200" b="1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– длина реки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Вондюги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 21 + 9 = 30 (км)</a:t>
            </a:r>
          </a:p>
          <a:p>
            <a:pPr marR="4572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км длина реки Пажи.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AutoNum type="arabicParenR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4572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://www.sergiev-posad.ru/www/2016/dostopr/vifanskyprud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068960"/>
            <a:ext cx="3630691" cy="21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B2E9F2"/>
      </a:dk2>
      <a:lt2>
        <a:srgbClr val="DBF5F9"/>
      </a:lt2>
      <a:accent1>
        <a:srgbClr val="76D9E8"/>
      </a:accent1>
      <a:accent2>
        <a:srgbClr val="E3F7F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586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СЕРГИЕВ ПОСАД  В ЗАДАЧАХ</vt:lpstr>
      <vt:lpstr>Проблема</vt:lpstr>
      <vt:lpstr>Цель</vt:lpstr>
      <vt:lpstr>Задачи</vt:lpstr>
      <vt:lpstr>Презентация PowerPoint</vt:lpstr>
      <vt:lpstr>Составные задачи</vt:lpstr>
      <vt:lpstr>Составные части задачи</vt:lpstr>
      <vt:lpstr>Авторские задачи</vt:lpstr>
      <vt:lpstr>Авторские задачи</vt:lpstr>
      <vt:lpstr>Авторские задачи</vt:lpstr>
      <vt:lpstr>Авторские задачи</vt:lpstr>
      <vt:lpstr>Авторские задачи</vt:lpstr>
      <vt:lpstr>Авторские задачи</vt:lpstr>
      <vt:lpstr>Памятка</vt:lpstr>
      <vt:lpstr>Сборник задач «Сергиев Посад в задачах»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СЕРГИЕВ ПОСАД  В ЗАДАЧАХ</dc:title>
  <dc:creator>NataS</dc:creator>
  <cp:lastModifiedBy>NataS</cp:lastModifiedBy>
  <cp:revision>79</cp:revision>
  <dcterms:created xsi:type="dcterms:W3CDTF">2019-02-09T21:48:42Z</dcterms:created>
  <dcterms:modified xsi:type="dcterms:W3CDTF">2023-03-20T20:00:16Z</dcterms:modified>
</cp:coreProperties>
</file>